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notesSlides/notesSlide3.xml" ContentType="application/vnd.openxmlformats-officedocument.presentationml.notesSlide+xml"/>
  <Override PartName="/ppt/charts/chart2.xml" ContentType="application/vnd.openxmlformats-officedocument.drawingml.chart+xml"/>
  <Override PartName="/ppt/tags/tag1.xml" ContentType="application/vnd.openxmlformats-officedocument.presentationml.tags+xml"/>
  <Override PartName="/ppt/notesSlides/notesSlide4.xml" ContentType="application/vnd.openxmlformats-officedocument.presentationml.notesSlide+xml"/>
  <Override PartName="/ppt/tags/tag2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tags/tag3.xml" ContentType="application/vnd.openxmlformats-officedocument.presentationml.tag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8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19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20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21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notesSlides/notesSlide22.xml" ContentType="application/vnd.openxmlformats-officedocument.presentationml.notesSlide+xml"/>
  <Override PartName="/ppt/tags/tag4.xml" ContentType="application/vnd.openxmlformats-officedocument.presentationml.tags+xml"/>
  <Override PartName="/ppt/notesSlides/notesSlide23.xml" ContentType="application/vnd.openxmlformats-officedocument.presentationml.notesSlide+xml"/>
  <Override PartName="/ppt/tags/tag5.xml" ContentType="application/vnd.openxmlformats-officedocument.presentationml.tags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>
  <p:sldMasterIdLst>
    <p:sldMasterId id="2147483676" r:id="rId1"/>
  </p:sldMasterIdLst>
  <p:notesMasterIdLst>
    <p:notesMasterId r:id="rId58"/>
  </p:notesMasterIdLst>
  <p:handoutMasterIdLst>
    <p:handoutMasterId r:id="rId59"/>
  </p:handoutMasterIdLst>
  <p:sldIdLst>
    <p:sldId id="762" r:id="rId2"/>
    <p:sldId id="1238" r:id="rId3"/>
    <p:sldId id="1269" r:id="rId4"/>
    <p:sldId id="1291" r:id="rId5"/>
    <p:sldId id="1292" r:id="rId6"/>
    <p:sldId id="1356" r:id="rId7"/>
    <p:sldId id="1293" r:id="rId8"/>
    <p:sldId id="1317" r:id="rId9"/>
    <p:sldId id="1300" r:id="rId10"/>
    <p:sldId id="1318" r:id="rId11"/>
    <p:sldId id="1308" r:id="rId12"/>
    <p:sldId id="1294" r:id="rId13"/>
    <p:sldId id="1296" r:id="rId14"/>
    <p:sldId id="1319" r:id="rId15"/>
    <p:sldId id="1295" r:id="rId16"/>
    <p:sldId id="1306" r:id="rId17"/>
    <p:sldId id="935" r:id="rId18"/>
    <p:sldId id="1270" r:id="rId19"/>
    <p:sldId id="1254" r:id="rId20"/>
    <p:sldId id="1271" r:id="rId21"/>
    <p:sldId id="1255" r:id="rId22"/>
    <p:sldId id="1256" r:id="rId23"/>
    <p:sldId id="1348" r:id="rId24"/>
    <p:sldId id="1349" r:id="rId25"/>
    <p:sldId id="1350" r:id="rId26"/>
    <p:sldId id="1351" r:id="rId27"/>
    <p:sldId id="1352" r:id="rId28"/>
    <p:sldId id="1353" r:id="rId29"/>
    <p:sldId id="1280" r:id="rId30"/>
    <p:sldId id="1119" r:id="rId31"/>
    <p:sldId id="1247" r:id="rId32"/>
    <p:sldId id="1252" r:id="rId33"/>
    <p:sldId id="1267" r:id="rId34"/>
    <p:sldId id="1369" r:id="rId35"/>
    <p:sldId id="1286" r:id="rId36"/>
    <p:sldId id="1372" r:id="rId37"/>
    <p:sldId id="1374" r:id="rId38"/>
    <p:sldId id="1375" r:id="rId39"/>
    <p:sldId id="1376" r:id="rId40"/>
    <p:sldId id="1377" r:id="rId41"/>
    <p:sldId id="1379" r:id="rId42"/>
    <p:sldId id="1381" r:id="rId43"/>
    <p:sldId id="1398" r:id="rId44"/>
    <p:sldId id="1399" r:id="rId45"/>
    <p:sldId id="1400" r:id="rId46"/>
    <p:sldId id="1401" r:id="rId47"/>
    <p:sldId id="1409" r:id="rId48"/>
    <p:sldId id="1262" r:id="rId49"/>
    <p:sldId id="1357" r:id="rId50"/>
    <p:sldId id="1358" r:id="rId51"/>
    <p:sldId id="1359" r:id="rId52"/>
    <p:sldId id="1360" r:id="rId53"/>
    <p:sldId id="1273" r:id="rId54"/>
    <p:sldId id="1272" r:id="rId55"/>
    <p:sldId id="1281" r:id="rId56"/>
    <p:sldId id="1368" r:id="rId57"/>
  </p:sldIdLst>
  <p:sldSz cx="10287000" cy="6858000" type="35mm"/>
  <p:notesSz cx="7315200" cy="9601200"/>
  <p:embeddedFontLst>
    <p:embeddedFont>
      <p:font typeface="Calibri" pitchFamily="34" charset="0"/>
      <p:regular r:id="rId60"/>
      <p:bold r:id="rId61"/>
      <p:italic r:id="rId62"/>
      <p:boldItalic r:id="rId63"/>
    </p:embeddedFont>
    <p:embeddedFont>
      <p:font typeface="ＭＳ Ｐゴシック" pitchFamily="34" charset="-128"/>
      <p:regular r:id="rId64"/>
    </p:embeddedFont>
    <p:embeddedFont>
      <p:font typeface="Arial Unicode MS" pitchFamily="34" charset="-128"/>
      <p:regular r:id="rId65"/>
    </p:embeddedFont>
    <p:embeddedFont>
      <p:font typeface="Comic Sans MS" pitchFamily="66" charset="0"/>
      <p:regular r:id="rId66"/>
      <p:bold r:id="rId67"/>
    </p:embeddedFont>
  </p:embeddedFontLst>
  <p:kinsoku lang="ja-JP" invalStChars="、。，．・：；？！゛゜ヽヾゝゞ々ー’”）〕］｝〉》」』】°‰′″℃￠％ぁぃぅぇぉっゃゅょゎァィゥェォッャュョヮヵヶ!%),.:;?]}｡｣､･ｧｨｩｪｫｬｭｮｯｰﾞﾟ" invalEndChars="‘“（〔［｛〈《「『【￥＄$([\{｢￡"/>
  <p:defaultTextStyle>
    <a:defPPr>
      <a:defRPr lang="fr-FR"/>
    </a:defPPr>
    <a:lvl1pPr algn="ctr" rtl="0" eaLnBrk="0" fontAlgn="base" hangingPunct="0">
      <a:spcBef>
        <a:spcPct val="0"/>
      </a:spcBef>
      <a:spcAft>
        <a:spcPct val="0"/>
      </a:spcAft>
      <a:defRPr sz="7200" kern="1200">
        <a:solidFill>
          <a:srgbClr val="FFCC00"/>
        </a:solidFill>
        <a:latin typeface="Comic Sans MS" pitchFamily="66" charset="0"/>
        <a:ea typeface="Arial Unicode MS" pitchFamily="34" charset="-128"/>
        <a:cs typeface="Arial Unicode MS" pitchFamily="34" charset="-128"/>
      </a:defRPr>
    </a:lvl1pPr>
    <a:lvl2pPr marL="457200" algn="ctr" rtl="0" eaLnBrk="0" fontAlgn="base" hangingPunct="0">
      <a:spcBef>
        <a:spcPct val="0"/>
      </a:spcBef>
      <a:spcAft>
        <a:spcPct val="0"/>
      </a:spcAft>
      <a:defRPr sz="7200" kern="1200">
        <a:solidFill>
          <a:srgbClr val="FFCC00"/>
        </a:solidFill>
        <a:latin typeface="Comic Sans MS" pitchFamily="66" charset="0"/>
        <a:ea typeface="Arial Unicode MS" pitchFamily="34" charset="-128"/>
        <a:cs typeface="Arial Unicode MS" pitchFamily="34" charset="-128"/>
      </a:defRPr>
    </a:lvl2pPr>
    <a:lvl3pPr marL="914400" algn="ctr" rtl="0" eaLnBrk="0" fontAlgn="base" hangingPunct="0">
      <a:spcBef>
        <a:spcPct val="0"/>
      </a:spcBef>
      <a:spcAft>
        <a:spcPct val="0"/>
      </a:spcAft>
      <a:defRPr sz="7200" kern="1200">
        <a:solidFill>
          <a:srgbClr val="FFCC00"/>
        </a:solidFill>
        <a:latin typeface="Comic Sans MS" pitchFamily="66" charset="0"/>
        <a:ea typeface="Arial Unicode MS" pitchFamily="34" charset="-128"/>
        <a:cs typeface="Arial Unicode MS" pitchFamily="34" charset="-128"/>
      </a:defRPr>
    </a:lvl3pPr>
    <a:lvl4pPr marL="1371600" algn="ctr" rtl="0" eaLnBrk="0" fontAlgn="base" hangingPunct="0">
      <a:spcBef>
        <a:spcPct val="0"/>
      </a:spcBef>
      <a:spcAft>
        <a:spcPct val="0"/>
      </a:spcAft>
      <a:defRPr sz="7200" kern="1200">
        <a:solidFill>
          <a:srgbClr val="FFCC00"/>
        </a:solidFill>
        <a:latin typeface="Comic Sans MS" pitchFamily="66" charset="0"/>
        <a:ea typeface="Arial Unicode MS" pitchFamily="34" charset="-128"/>
        <a:cs typeface="Arial Unicode MS" pitchFamily="34" charset="-128"/>
      </a:defRPr>
    </a:lvl4pPr>
    <a:lvl5pPr marL="1828800" algn="ctr" rtl="0" eaLnBrk="0" fontAlgn="base" hangingPunct="0">
      <a:spcBef>
        <a:spcPct val="0"/>
      </a:spcBef>
      <a:spcAft>
        <a:spcPct val="0"/>
      </a:spcAft>
      <a:defRPr sz="7200" kern="1200">
        <a:solidFill>
          <a:srgbClr val="FFCC00"/>
        </a:solidFill>
        <a:latin typeface="Comic Sans MS" pitchFamily="66" charset="0"/>
        <a:ea typeface="Arial Unicode MS" pitchFamily="34" charset="-128"/>
        <a:cs typeface="Arial Unicode MS" pitchFamily="34" charset="-128"/>
      </a:defRPr>
    </a:lvl5pPr>
    <a:lvl6pPr marL="2286000" algn="l" defTabSz="914400" rtl="0" eaLnBrk="1" latinLnBrk="0" hangingPunct="1">
      <a:defRPr sz="7200" kern="1200">
        <a:solidFill>
          <a:srgbClr val="FFCC00"/>
        </a:solidFill>
        <a:latin typeface="Comic Sans MS" pitchFamily="66" charset="0"/>
        <a:ea typeface="Arial Unicode MS" pitchFamily="34" charset="-128"/>
        <a:cs typeface="Arial Unicode MS" pitchFamily="34" charset="-128"/>
      </a:defRPr>
    </a:lvl6pPr>
    <a:lvl7pPr marL="2743200" algn="l" defTabSz="914400" rtl="0" eaLnBrk="1" latinLnBrk="0" hangingPunct="1">
      <a:defRPr sz="7200" kern="1200">
        <a:solidFill>
          <a:srgbClr val="FFCC00"/>
        </a:solidFill>
        <a:latin typeface="Comic Sans MS" pitchFamily="66" charset="0"/>
        <a:ea typeface="Arial Unicode MS" pitchFamily="34" charset="-128"/>
        <a:cs typeface="Arial Unicode MS" pitchFamily="34" charset="-128"/>
      </a:defRPr>
    </a:lvl7pPr>
    <a:lvl8pPr marL="3200400" algn="l" defTabSz="914400" rtl="0" eaLnBrk="1" latinLnBrk="0" hangingPunct="1">
      <a:defRPr sz="7200" kern="1200">
        <a:solidFill>
          <a:srgbClr val="FFCC00"/>
        </a:solidFill>
        <a:latin typeface="Comic Sans MS" pitchFamily="66" charset="0"/>
        <a:ea typeface="Arial Unicode MS" pitchFamily="34" charset="-128"/>
        <a:cs typeface="Arial Unicode MS" pitchFamily="34" charset="-128"/>
      </a:defRPr>
    </a:lvl8pPr>
    <a:lvl9pPr marL="3657600" algn="l" defTabSz="914400" rtl="0" eaLnBrk="1" latinLnBrk="0" hangingPunct="1">
      <a:defRPr sz="7200" kern="1200">
        <a:solidFill>
          <a:srgbClr val="FFCC00"/>
        </a:solidFill>
        <a:latin typeface="Comic Sans MS" pitchFamily="66" charset="0"/>
        <a:ea typeface="Arial Unicode MS" pitchFamily="34" charset="-128"/>
        <a:cs typeface="Arial Unicode MS" pitchFamily="34" charset="-128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69696"/>
    <a:srgbClr val="000000"/>
    <a:srgbClr val="FFFF00"/>
    <a:srgbClr val="FFFFFF"/>
    <a:srgbClr val="1C1C1C"/>
    <a:srgbClr val="292929"/>
    <a:srgbClr val="FFFF99"/>
    <a:srgbClr val="66FF33"/>
    <a:srgbClr val="4D4D4D"/>
    <a:srgbClr val="3333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727" autoAdjust="0"/>
    <p:restoredTop sz="87949" autoAdjust="0"/>
  </p:normalViewPr>
  <p:slideViewPr>
    <p:cSldViewPr snapToGrid="0" showGuides="1">
      <p:cViewPr varScale="1">
        <p:scale>
          <a:sx n="55" d="100"/>
          <a:sy n="55" d="100"/>
        </p:scale>
        <p:origin x="-106" y="-86"/>
      </p:cViewPr>
      <p:guideLst>
        <p:guide orient="horz" pos="652"/>
        <p:guide pos="6479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0" d="100"/>
        <a:sy n="60" d="100"/>
      </p:scale>
      <p:origin x="0" y="9955"/>
    </p:cViewPr>
  </p:sorterViewPr>
  <p:notesViewPr>
    <p:cSldViewPr snapToGrid="0" showGuides="1">
      <p:cViewPr varScale="1">
        <p:scale>
          <a:sx n="109" d="100"/>
          <a:sy n="109" d="100"/>
        </p:scale>
        <p:origin x="-576" y="-96"/>
      </p:cViewPr>
      <p:guideLst>
        <p:guide orient="horz" pos="3023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font" Target="fonts/font4.fntdata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66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1.fntdata"/><Relationship Id="rId65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5.fntdata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handoutMaster" Target="handoutMasters/handoutMaster1.xml"/><Relationship Id="rId67" Type="http://schemas.openxmlformats.org/officeDocument/2006/relationships/font" Target="fonts/font8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3.fntdata"/><Relationship Id="rId70" Type="http://schemas.openxmlformats.org/officeDocument/2006/relationships/theme" Target="theme/theme1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CA"/>
  <c:roundedCorners val="0"/>
  <mc:AlternateContent xmlns:mc="http://schemas.openxmlformats.org/markup-compatibility/2006">
    <mc:Choice xmlns:c14="http://schemas.microsoft.com/office/drawing/2007/8/2/chart" Requires="c14">
      <c14:style val="126"/>
    </mc:Choice>
    <mc:Fallback>
      <c:style val="26"/>
    </mc:Fallback>
  </mc:AlternateContent>
  <c:chart>
    <c:autoTitleDeleted val="1"/>
    <c:view3D>
      <c:rotX val="30"/>
      <c:hPercent val="100"/>
      <c:rotY val="0"/>
      <c:depthPercent val="100"/>
      <c:rAngAx val="0"/>
      <c:perspective val="30"/>
    </c:view3D>
    <c:floor>
      <c:thickness val="0"/>
    </c:floor>
    <c:sideWall>
      <c:thickness val="0"/>
    </c:sideWall>
    <c:backWall>
      <c:thickness val="0"/>
    </c:backWall>
    <c:plotArea>
      <c:layout>
        <c:manualLayout>
          <c:layoutTarget val="inner"/>
          <c:xMode val="edge"/>
          <c:yMode val="edge"/>
          <c:x val="0"/>
          <c:y val="8.5065966754157035E-2"/>
          <c:w val="1"/>
          <c:h val="0.91493403324584843"/>
        </c:manualLayout>
      </c:layout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Patients treated in 2011</c:v>
                </c:pt>
              </c:strCache>
            </c:strRef>
          </c:tx>
          <c:dLbls>
            <c:dLbl>
              <c:idx val="0"/>
              <c:layout>
                <c:manualLayout>
                  <c:x val="-0.19588815789473701"/>
                  <c:y val="0.12135485564304455"/>
                </c:manualLayout>
              </c:layout>
              <c:tx>
                <c:rich>
                  <a:bodyPr/>
                  <a:lstStyle/>
                  <a:p>
                    <a:r>
                      <a:rPr lang="en-CA"/>
                      <a:t>Prostate </a:t>
                    </a:r>
                    <a:r>
                      <a:rPr lang="en-CA" smtClean="0"/>
                      <a:t>Seeds</a:t>
                    </a:r>
                    <a:r>
                      <a:rPr lang="en-CA"/>
                      <a:t>, 100</a:t>
                    </a:r>
                  </a:p>
                </c:rich>
              </c:tx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</c:dLbl>
            <c:dLbl>
              <c:idx val="1"/>
              <c:layout>
                <c:manualLayout>
                  <c:x val="-0.25164171501588617"/>
                  <c:y val="-0.29557830271216323"/>
                </c:manualLayout>
              </c:layout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</c:dLbl>
            <c:dLbl>
              <c:idx val="4"/>
              <c:layout>
                <c:manualLayout>
                  <c:x val="-6.1964417276787823E-2"/>
                  <c:y val="-1.5786001749781495E-2"/>
                </c:manualLayout>
              </c:layout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</c:dLbl>
            <c:dLbl>
              <c:idx val="5"/>
              <c:layout>
                <c:manualLayout>
                  <c:x val="0.17274240802136806"/>
                  <c:y val="-5.3563779527559072E-2"/>
                </c:manualLayout>
              </c:layout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</c:dLbl>
            <c:txPr>
              <a:bodyPr/>
              <a:lstStyle/>
              <a:p>
                <a:pPr>
                  <a:defRPr lang="en-CA"/>
                </a:pPr>
                <a:endParaRPr lang="en-US"/>
              </a:p>
            </c:txPr>
            <c:dLblPos val="bestFit"/>
            <c:showLegendKey val="0"/>
            <c:showVal val="1"/>
            <c:showCatName val="1"/>
            <c:showSerName val="0"/>
            <c:showPercent val="0"/>
            <c:showBubbleSize val="0"/>
            <c:showLeaderLines val="1"/>
          </c:dLbls>
          <c:cat>
            <c:strRef>
              <c:f>Sheet1!$A$2:$A$7</c:f>
              <c:strCache>
                <c:ptCount val="6"/>
                <c:pt idx="0">
                  <c:v>Prostate Seed Implants</c:v>
                </c:pt>
                <c:pt idx="1">
                  <c:v>Prostate HDR</c:v>
                </c:pt>
                <c:pt idx="2">
                  <c:v>Cervical Cancer</c:v>
                </c:pt>
                <c:pt idx="3">
                  <c:v>Endometrial Cancer</c:v>
                </c:pt>
                <c:pt idx="4">
                  <c:v>Breast Seed Implants</c:v>
                </c:pt>
                <c:pt idx="5">
                  <c:v>Lung HDR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100</c:v>
                </c:pt>
                <c:pt idx="1">
                  <c:v>140</c:v>
                </c:pt>
                <c:pt idx="2">
                  <c:v>35</c:v>
                </c:pt>
                <c:pt idx="3">
                  <c:v>85</c:v>
                </c:pt>
                <c:pt idx="4">
                  <c:v>13</c:v>
                </c:pt>
                <c:pt idx="5">
                  <c:v>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</c:pie3DChart>
    </c:plotArea>
    <c:plotVisOnly val="1"/>
    <c:dispBlanksAs val="gap"/>
    <c:showDLblsOverMax val="0"/>
  </c:chart>
  <c:txPr>
    <a:bodyPr/>
    <a:lstStyle/>
    <a:p>
      <a:pPr>
        <a:defRPr sz="2000" b="1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CA"/>
  <c:roundedCorners val="0"/>
  <mc:AlternateContent xmlns:mc="http://schemas.openxmlformats.org/markup-compatibility/2006">
    <mc:Choice xmlns:c14="http://schemas.microsoft.com/office/drawing/2007/8/2/chart" Requires="c14">
      <c14:style val="126"/>
    </mc:Choice>
    <mc:Fallback>
      <c:style val="26"/>
    </mc:Fallback>
  </mc:AlternateContent>
  <c:chart>
    <c:autoTitleDeleted val="1"/>
    <c:view3D>
      <c:rotX val="30"/>
      <c:hPercent val="100"/>
      <c:rotY val="0"/>
      <c:depthPercent val="100"/>
      <c:rAngAx val="0"/>
      <c:perspective val="30"/>
    </c:view3D>
    <c:floor>
      <c:thickness val="0"/>
    </c:floor>
    <c:sideWall>
      <c:thickness val="0"/>
    </c:sideWall>
    <c:backWall>
      <c:thickness val="0"/>
    </c:backWall>
    <c:plotArea>
      <c:layout>
        <c:manualLayout>
          <c:layoutTarget val="inner"/>
          <c:xMode val="edge"/>
          <c:yMode val="edge"/>
          <c:x val="0"/>
          <c:y val="8.5065988888793548E-2"/>
          <c:w val="1"/>
          <c:h val="0.91493403324584865"/>
        </c:manualLayout>
      </c:layout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Patients treated in 2011</c:v>
                </c:pt>
              </c:strCache>
            </c:strRef>
          </c:tx>
          <c:dPt>
            <c:idx val="1"/>
            <c:bubble3D val="0"/>
            <c:explosion val="35"/>
          </c:dPt>
          <c:dPt>
            <c:idx val="3"/>
            <c:bubble3D val="0"/>
            <c:explosion val="27"/>
          </c:dPt>
          <c:dPt>
            <c:idx val="4"/>
            <c:bubble3D val="0"/>
            <c:explosion val="45"/>
          </c:dPt>
          <c:dLbls>
            <c:dLbl>
              <c:idx val="0"/>
              <c:delete val="1"/>
            </c:dLbl>
            <c:dLbl>
              <c:idx val="1"/>
              <c:layout>
                <c:manualLayout>
                  <c:x val="-0.215092007413547"/>
                  <c:y val="-0.26224496937882941"/>
                </c:manualLayout>
              </c:layout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</c:dLbl>
            <c:dLbl>
              <c:idx val="2"/>
              <c:delete val="1"/>
            </c:dLbl>
            <c:dLbl>
              <c:idx val="3"/>
              <c:layout/>
              <c:tx>
                <c:rich>
                  <a:bodyPr/>
                  <a:lstStyle/>
                  <a:p>
                    <a:r>
                      <a:rPr lang="en-CA" smtClean="0"/>
                      <a:t>Endometrial</a:t>
                    </a:r>
                    <a:r>
                      <a:rPr lang="en-CA" baseline="0" smtClean="0"/>
                      <a:t> Cancer, </a:t>
                    </a:r>
                    <a:r>
                      <a:rPr lang="en-CA" smtClean="0"/>
                      <a:t>85</a:t>
                    </a:r>
                    <a:endParaRPr lang="en-CA"/>
                  </a:p>
                </c:rich>
              </c:tx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4"/>
              <c:layout>
                <c:manualLayout>
                  <c:x val="-8.5149133048910988E-2"/>
                  <c:y val="5.4525627044711505E-4"/>
                </c:manualLayout>
              </c:layout>
              <c:tx>
                <c:rich>
                  <a:bodyPr/>
                  <a:lstStyle/>
                  <a:p>
                    <a:r>
                      <a:rPr lang="en-CA" smtClean="0"/>
                      <a:t>Breast seed Implants, 13</a:t>
                    </a:r>
                    <a:endParaRPr lang="en-CA"/>
                  </a:p>
                </c:rich>
              </c:tx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</c:dLbl>
            <c:dLbl>
              <c:idx val="5"/>
              <c:delete val="1"/>
            </c:dLbl>
            <c:txPr>
              <a:bodyPr/>
              <a:lstStyle/>
              <a:p>
                <a:pPr>
                  <a:defRPr lang="en-CA"/>
                </a:pPr>
                <a:endParaRPr lang="en-US"/>
              </a:p>
            </c:txPr>
            <c:dLblPos val="bestFit"/>
            <c:showLegendKey val="0"/>
            <c:showVal val="1"/>
            <c:showCatName val="1"/>
            <c:showSerName val="0"/>
            <c:showPercent val="0"/>
            <c:showBubbleSize val="0"/>
            <c:showLeaderLines val="1"/>
          </c:dLbls>
          <c:cat>
            <c:strRef>
              <c:f>Sheet1!$A$2:$A$7</c:f>
              <c:strCache>
                <c:ptCount val="6"/>
                <c:pt idx="0">
                  <c:v>Prostate Seed Implants</c:v>
                </c:pt>
                <c:pt idx="1">
                  <c:v>Prostate HDR</c:v>
                </c:pt>
                <c:pt idx="2">
                  <c:v>Cervical Cancer</c:v>
                </c:pt>
                <c:pt idx="3">
                  <c:v>Endometrial Cancer</c:v>
                </c:pt>
                <c:pt idx="4">
                  <c:v>Breast Seed Implants</c:v>
                </c:pt>
                <c:pt idx="5">
                  <c:v>Lung HDR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100</c:v>
                </c:pt>
                <c:pt idx="1">
                  <c:v>140</c:v>
                </c:pt>
                <c:pt idx="2">
                  <c:v>35</c:v>
                </c:pt>
                <c:pt idx="3">
                  <c:v>85</c:v>
                </c:pt>
                <c:pt idx="4">
                  <c:v>13</c:v>
                </c:pt>
                <c:pt idx="5">
                  <c:v>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</c:pie3DChart>
    </c:plotArea>
    <c:plotVisOnly val="1"/>
    <c:dispBlanksAs val="gap"/>
    <c:showDLblsOverMax val="0"/>
  </c:chart>
  <c:txPr>
    <a:bodyPr/>
    <a:lstStyle/>
    <a:p>
      <a:pPr>
        <a:defRPr sz="2000" b="1"/>
      </a:pPr>
      <a:endParaRPr lang="en-US"/>
    </a:p>
  </c:txPr>
  <c:externalData r:id="rId1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2E224EE-74CB-4344-AE19-5E6634D3CC44}" type="doc">
      <dgm:prSet loTypeId="urn:microsoft.com/office/officeart/2005/8/layout/process5" loCatId="process" qsTypeId="urn:microsoft.com/office/officeart/2005/8/quickstyle/3d2" qsCatId="3D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6C80010B-13BF-4DD1-BAFD-9D62929AF888}">
      <dgm:prSet phldrT="[Text]" custT="1"/>
      <dgm:spPr/>
      <dgm:t>
        <a:bodyPr/>
        <a:lstStyle/>
        <a:p>
          <a:r>
            <a:rPr lang="en-US" sz="1200" dirty="0" smtClean="0">
              <a:solidFill>
                <a:srgbClr val="000000"/>
              </a:solidFill>
            </a:rPr>
            <a:t>Image acquisition</a:t>
          </a:r>
          <a:endParaRPr lang="en-US" sz="1200" dirty="0">
            <a:solidFill>
              <a:srgbClr val="000000"/>
            </a:solidFill>
          </a:endParaRPr>
        </a:p>
      </dgm:t>
    </dgm:pt>
    <dgm:pt modelId="{94C3A23B-A268-45FF-85A4-BF37B7C7712E}" type="parTrans" cxnId="{F0B6FC02-F1BA-4E1E-84B1-7C5EB56800B7}">
      <dgm:prSet/>
      <dgm:spPr/>
      <dgm:t>
        <a:bodyPr/>
        <a:lstStyle/>
        <a:p>
          <a:endParaRPr lang="en-US" sz="1200">
            <a:solidFill>
              <a:srgbClr val="000000"/>
            </a:solidFill>
          </a:endParaRPr>
        </a:p>
      </dgm:t>
    </dgm:pt>
    <dgm:pt modelId="{328C58EA-09FD-41E6-A110-3EED9AA8715E}" type="sibTrans" cxnId="{F0B6FC02-F1BA-4E1E-84B1-7C5EB56800B7}">
      <dgm:prSet custT="1"/>
      <dgm:spPr>
        <a:solidFill>
          <a:srgbClr val="969696"/>
        </a:solidFill>
      </dgm:spPr>
      <dgm:t>
        <a:bodyPr/>
        <a:lstStyle/>
        <a:p>
          <a:endParaRPr lang="en-US" sz="1200">
            <a:solidFill>
              <a:srgbClr val="000000"/>
            </a:solidFill>
          </a:endParaRPr>
        </a:p>
      </dgm:t>
    </dgm:pt>
    <dgm:pt modelId="{5D3759FB-64AF-4D9C-9E32-B6FE32FD164F}">
      <dgm:prSet custT="1"/>
      <dgm:spPr>
        <a:solidFill>
          <a:srgbClr val="969696"/>
        </a:solidFill>
      </dgm:spPr>
      <dgm:t>
        <a:bodyPr/>
        <a:lstStyle/>
        <a:p>
          <a:r>
            <a:rPr lang="en-US" sz="1200" dirty="0" smtClean="0">
              <a:solidFill>
                <a:srgbClr val="000000"/>
              </a:solidFill>
            </a:rPr>
            <a:t>Prostate&amp; rectum contouring</a:t>
          </a:r>
        </a:p>
      </dgm:t>
    </dgm:pt>
    <dgm:pt modelId="{6941C333-89EF-4A4C-8615-2A48DE61B520}" type="parTrans" cxnId="{13347C82-5593-4ACB-BD4C-78DDE9139EEF}">
      <dgm:prSet/>
      <dgm:spPr/>
      <dgm:t>
        <a:bodyPr/>
        <a:lstStyle/>
        <a:p>
          <a:endParaRPr lang="en-US" sz="1200">
            <a:solidFill>
              <a:srgbClr val="000000"/>
            </a:solidFill>
          </a:endParaRPr>
        </a:p>
      </dgm:t>
    </dgm:pt>
    <dgm:pt modelId="{7966E2C4-7278-4EE7-8084-5F878102E70B}" type="sibTrans" cxnId="{13347C82-5593-4ACB-BD4C-78DDE9139EEF}">
      <dgm:prSet custT="1"/>
      <dgm:spPr>
        <a:solidFill>
          <a:srgbClr val="969696"/>
        </a:solidFill>
      </dgm:spPr>
      <dgm:t>
        <a:bodyPr/>
        <a:lstStyle/>
        <a:p>
          <a:endParaRPr lang="en-US" sz="1200">
            <a:solidFill>
              <a:srgbClr val="000000"/>
            </a:solidFill>
          </a:endParaRPr>
        </a:p>
      </dgm:t>
    </dgm:pt>
    <dgm:pt modelId="{DDABED44-5D76-4824-AFCE-996118FD5512}">
      <dgm:prSet custT="1"/>
      <dgm:spPr>
        <a:solidFill>
          <a:srgbClr val="969696"/>
        </a:solidFill>
      </dgm:spPr>
      <dgm:t>
        <a:bodyPr/>
        <a:lstStyle/>
        <a:p>
          <a:r>
            <a:rPr lang="en-US" sz="1200" dirty="0" smtClean="0">
              <a:solidFill>
                <a:srgbClr val="000000"/>
              </a:solidFill>
            </a:rPr>
            <a:t>Urethra contouring</a:t>
          </a:r>
        </a:p>
      </dgm:t>
    </dgm:pt>
    <dgm:pt modelId="{3F97DD92-E110-4CC5-9838-5A2E8FE102A7}" type="parTrans" cxnId="{8FDB99BB-0420-4B35-AFE6-142B79018153}">
      <dgm:prSet/>
      <dgm:spPr/>
      <dgm:t>
        <a:bodyPr/>
        <a:lstStyle/>
        <a:p>
          <a:endParaRPr lang="en-US" sz="1200">
            <a:solidFill>
              <a:srgbClr val="000000"/>
            </a:solidFill>
          </a:endParaRPr>
        </a:p>
      </dgm:t>
    </dgm:pt>
    <dgm:pt modelId="{CE8FF10B-4237-4EFA-9D65-DC3A9297FF4B}" type="sibTrans" cxnId="{8FDB99BB-0420-4B35-AFE6-142B79018153}">
      <dgm:prSet custT="1"/>
      <dgm:spPr>
        <a:solidFill>
          <a:srgbClr val="969696"/>
        </a:solidFill>
      </dgm:spPr>
      <dgm:t>
        <a:bodyPr/>
        <a:lstStyle/>
        <a:p>
          <a:endParaRPr lang="en-US" sz="1200">
            <a:solidFill>
              <a:srgbClr val="000000"/>
            </a:solidFill>
          </a:endParaRPr>
        </a:p>
      </dgm:t>
    </dgm:pt>
    <dgm:pt modelId="{43AE509B-C4D3-493E-A7B5-C53169440EFE}">
      <dgm:prSet custT="1"/>
      <dgm:spPr>
        <a:solidFill>
          <a:srgbClr val="969696"/>
        </a:solidFill>
      </dgm:spPr>
      <dgm:t>
        <a:bodyPr/>
        <a:lstStyle/>
        <a:p>
          <a:r>
            <a:rPr lang="en-US" sz="1200" dirty="0" smtClean="0">
              <a:solidFill>
                <a:srgbClr val="000000"/>
              </a:solidFill>
            </a:rPr>
            <a:t>Catheter Implantation</a:t>
          </a:r>
        </a:p>
      </dgm:t>
    </dgm:pt>
    <dgm:pt modelId="{08459821-349F-4C51-A549-52156ACB0EFF}" type="parTrans" cxnId="{D72DF426-00B1-4ED7-8AFC-213591EF3024}">
      <dgm:prSet/>
      <dgm:spPr/>
      <dgm:t>
        <a:bodyPr/>
        <a:lstStyle/>
        <a:p>
          <a:endParaRPr lang="en-US" sz="1200">
            <a:solidFill>
              <a:srgbClr val="000000"/>
            </a:solidFill>
          </a:endParaRPr>
        </a:p>
      </dgm:t>
    </dgm:pt>
    <dgm:pt modelId="{B5A237BC-0025-4262-973F-BB9CAAC078A2}" type="sibTrans" cxnId="{D72DF426-00B1-4ED7-8AFC-213591EF3024}">
      <dgm:prSet custT="1"/>
      <dgm:spPr>
        <a:solidFill>
          <a:srgbClr val="969696"/>
        </a:solidFill>
      </dgm:spPr>
      <dgm:t>
        <a:bodyPr/>
        <a:lstStyle/>
        <a:p>
          <a:endParaRPr lang="en-US" sz="1200">
            <a:solidFill>
              <a:srgbClr val="000000"/>
            </a:solidFill>
          </a:endParaRPr>
        </a:p>
      </dgm:t>
    </dgm:pt>
    <dgm:pt modelId="{C2DE91A6-86D5-46C5-A720-A5D6935ADA72}">
      <dgm:prSet custT="1"/>
      <dgm:spPr>
        <a:solidFill>
          <a:srgbClr val="969696"/>
        </a:solidFill>
      </dgm:spPr>
      <dgm:t>
        <a:bodyPr/>
        <a:lstStyle/>
        <a:p>
          <a:r>
            <a:rPr lang="en-US" sz="1200" dirty="0" smtClean="0">
              <a:solidFill>
                <a:srgbClr val="000000"/>
              </a:solidFill>
            </a:rPr>
            <a:t>Re-image and re-contour</a:t>
          </a:r>
        </a:p>
      </dgm:t>
    </dgm:pt>
    <dgm:pt modelId="{F6AB37BF-6C28-4FC3-9E4F-080D72ED633A}" type="parTrans" cxnId="{4E2B86D0-0A14-45FE-9916-227EC6F3113E}">
      <dgm:prSet/>
      <dgm:spPr/>
      <dgm:t>
        <a:bodyPr/>
        <a:lstStyle/>
        <a:p>
          <a:endParaRPr lang="en-US" sz="1200">
            <a:solidFill>
              <a:srgbClr val="000000"/>
            </a:solidFill>
          </a:endParaRPr>
        </a:p>
      </dgm:t>
    </dgm:pt>
    <dgm:pt modelId="{DD5EFAC7-3A4D-4A53-B647-CB3CC25C3AA4}" type="sibTrans" cxnId="{4E2B86D0-0A14-45FE-9916-227EC6F3113E}">
      <dgm:prSet custT="1"/>
      <dgm:spPr>
        <a:solidFill>
          <a:srgbClr val="969696"/>
        </a:solidFill>
      </dgm:spPr>
      <dgm:t>
        <a:bodyPr/>
        <a:lstStyle/>
        <a:p>
          <a:endParaRPr lang="en-US" sz="1200">
            <a:solidFill>
              <a:srgbClr val="000000"/>
            </a:solidFill>
          </a:endParaRPr>
        </a:p>
      </dgm:t>
    </dgm:pt>
    <dgm:pt modelId="{1E427675-8F5A-4FD6-A21A-DC270B9FA1DC}">
      <dgm:prSet custT="1"/>
      <dgm:spPr>
        <a:solidFill>
          <a:srgbClr val="969696"/>
        </a:solidFill>
      </dgm:spPr>
      <dgm:t>
        <a:bodyPr/>
        <a:lstStyle/>
        <a:p>
          <a:r>
            <a:rPr lang="en-US" sz="1200" dirty="0" smtClean="0">
              <a:solidFill>
                <a:srgbClr val="000000"/>
              </a:solidFill>
            </a:rPr>
            <a:t>Catheter delineation</a:t>
          </a:r>
        </a:p>
      </dgm:t>
    </dgm:pt>
    <dgm:pt modelId="{87CEA5CB-16E7-4F1F-80D0-360F99D89AE6}" type="parTrans" cxnId="{8A3BF5A6-84B8-4ED3-AA08-FE87ED3D6BC3}">
      <dgm:prSet/>
      <dgm:spPr/>
      <dgm:t>
        <a:bodyPr/>
        <a:lstStyle/>
        <a:p>
          <a:endParaRPr lang="en-US" sz="1200">
            <a:solidFill>
              <a:srgbClr val="000000"/>
            </a:solidFill>
          </a:endParaRPr>
        </a:p>
      </dgm:t>
    </dgm:pt>
    <dgm:pt modelId="{05E043E8-C8C1-4DA5-94E1-89D4E49EAB06}" type="sibTrans" cxnId="{8A3BF5A6-84B8-4ED3-AA08-FE87ED3D6BC3}">
      <dgm:prSet custT="1"/>
      <dgm:spPr>
        <a:solidFill>
          <a:srgbClr val="969696"/>
        </a:solidFill>
      </dgm:spPr>
      <dgm:t>
        <a:bodyPr/>
        <a:lstStyle/>
        <a:p>
          <a:endParaRPr lang="en-US" sz="1200">
            <a:solidFill>
              <a:srgbClr val="000000"/>
            </a:solidFill>
          </a:endParaRPr>
        </a:p>
      </dgm:t>
    </dgm:pt>
    <dgm:pt modelId="{D49FEF68-6610-425A-A3F7-0734D4BFABEB}">
      <dgm:prSet custT="1"/>
      <dgm:spPr>
        <a:solidFill>
          <a:srgbClr val="969696"/>
        </a:solidFill>
      </dgm:spPr>
      <dgm:t>
        <a:bodyPr/>
        <a:lstStyle/>
        <a:p>
          <a:r>
            <a:rPr lang="en-US" sz="1200" dirty="0" smtClean="0">
              <a:solidFill>
                <a:srgbClr val="000000"/>
              </a:solidFill>
            </a:rPr>
            <a:t>Optimization</a:t>
          </a:r>
        </a:p>
      </dgm:t>
    </dgm:pt>
    <dgm:pt modelId="{61E7A8F1-5F00-4DEF-9F50-76C8677BE8E8}" type="parTrans" cxnId="{6043BC5E-FE16-4815-812B-F40357D0938C}">
      <dgm:prSet/>
      <dgm:spPr/>
      <dgm:t>
        <a:bodyPr/>
        <a:lstStyle/>
        <a:p>
          <a:endParaRPr lang="en-US" sz="1200">
            <a:solidFill>
              <a:srgbClr val="000000"/>
            </a:solidFill>
          </a:endParaRPr>
        </a:p>
      </dgm:t>
    </dgm:pt>
    <dgm:pt modelId="{8B3229E3-AAB5-453C-A878-331B27AFF2D3}" type="sibTrans" cxnId="{6043BC5E-FE16-4815-812B-F40357D0938C}">
      <dgm:prSet custT="1"/>
      <dgm:spPr>
        <a:solidFill>
          <a:srgbClr val="969696"/>
        </a:solidFill>
      </dgm:spPr>
      <dgm:t>
        <a:bodyPr/>
        <a:lstStyle/>
        <a:p>
          <a:endParaRPr lang="en-US" sz="1200">
            <a:solidFill>
              <a:srgbClr val="000000"/>
            </a:solidFill>
          </a:endParaRPr>
        </a:p>
      </dgm:t>
    </dgm:pt>
    <dgm:pt modelId="{46C65E01-FD90-4049-A9D5-83C9485695B1}">
      <dgm:prSet custT="1"/>
      <dgm:spPr>
        <a:solidFill>
          <a:srgbClr val="969696"/>
        </a:solidFill>
      </dgm:spPr>
      <dgm:t>
        <a:bodyPr/>
        <a:lstStyle/>
        <a:p>
          <a:r>
            <a:rPr lang="en-US" sz="1200" dirty="0" smtClean="0">
              <a:solidFill>
                <a:srgbClr val="000000"/>
              </a:solidFill>
            </a:rPr>
            <a:t>Treatment</a:t>
          </a:r>
        </a:p>
      </dgm:t>
    </dgm:pt>
    <dgm:pt modelId="{82745B12-595E-4C51-AB37-5CA6ECDFEC4C}" type="parTrans" cxnId="{1E6B8825-5040-4FE4-BBF9-8399291EE1E5}">
      <dgm:prSet/>
      <dgm:spPr/>
      <dgm:t>
        <a:bodyPr/>
        <a:lstStyle/>
        <a:p>
          <a:endParaRPr lang="en-US" sz="1050"/>
        </a:p>
      </dgm:t>
    </dgm:pt>
    <dgm:pt modelId="{815D8FE7-D0C4-46C6-982C-C736FA480A97}" type="sibTrans" cxnId="{1E6B8825-5040-4FE4-BBF9-8399291EE1E5}">
      <dgm:prSet/>
      <dgm:spPr/>
      <dgm:t>
        <a:bodyPr/>
        <a:lstStyle/>
        <a:p>
          <a:endParaRPr lang="en-US" sz="1050"/>
        </a:p>
      </dgm:t>
    </dgm:pt>
    <dgm:pt modelId="{936074C1-2F7F-45CA-A0CE-17B4680C8B47}" type="pres">
      <dgm:prSet presAssocID="{A2E224EE-74CB-4344-AE19-5E6634D3CC44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9605AEF-F1A5-416F-9EB9-D34F35318442}" type="pres">
      <dgm:prSet presAssocID="{6C80010B-13BF-4DD1-BAFD-9D62929AF888}" presName="node" presStyleLbl="node1" presStyleIdx="0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F21F6D3-A125-45C1-B5DD-939DDFAB0A94}" type="pres">
      <dgm:prSet presAssocID="{328C58EA-09FD-41E6-A110-3EED9AA8715E}" presName="sibTrans" presStyleLbl="sibTrans2D1" presStyleIdx="0" presStyleCnt="7"/>
      <dgm:spPr/>
      <dgm:t>
        <a:bodyPr/>
        <a:lstStyle/>
        <a:p>
          <a:endParaRPr lang="en-US"/>
        </a:p>
      </dgm:t>
    </dgm:pt>
    <dgm:pt modelId="{A2A9355F-9589-4A1A-87EF-B7EE9DDFF088}" type="pres">
      <dgm:prSet presAssocID="{328C58EA-09FD-41E6-A110-3EED9AA8715E}" presName="connectorText" presStyleLbl="sibTrans2D1" presStyleIdx="0" presStyleCnt="7"/>
      <dgm:spPr/>
      <dgm:t>
        <a:bodyPr/>
        <a:lstStyle/>
        <a:p>
          <a:endParaRPr lang="en-US"/>
        </a:p>
      </dgm:t>
    </dgm:pt>
    <dgm:pt modelId="{8099A492-A963-4B71-838E-9C57BB2CE0B4}" type="pres">
      <dgm:prSet presAssocID="{5D3759FB-64AF-4D9C-9E32-B6FE32FD164F}" presName="node" presStyleLbl="node1" presStyleIdx="1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C05AD73-8D99-4B4F-898D-0256D29252E9}" type="pres">
      <dgm:prSet presAssocID="{7966E2C4-7278-4EE7-8084-5F878102E70B}" presName="sibTrans" presStyleLbl="sibTrans2D1" presStyleIdx="1" presStyleCnt="7"/>
      <dgm:spPr/>
      <dgm:t>
        <a:bodyPr/>
        <a:lstStyle/>
        <a:p>
          <a:endParaRPr lang="en-US"/>
        </a:p>
      </dgm:t>
    </dgm:pt>
    <dgm:pt modelId="{89B7A108-E0F5-462B-BB54-A06BC29A34B9}" type="pres">
      <dgm:prSet presAssocID="{7966E2C4-7278-4EE7-8084-5F878102E70B}" presName="connectorText" presStyleLbl="sibTrans2D1" presStyleIdx="1" presStyleCnt="7"/>
      <dgm:spPr/>
      <dgm:t>
        <a:bodyPr/>
        <a:lstStyle/>
        <a:p>
          <a:endParaRPr lang="en-US"/>
        </a:p>
      </dgm:t>
    </dgm:pt>
    <dgm:pt modelId="{A7A1B79E-E478-4EC0-BC82-AF54B1D16E74}" type="pres">
      <dgm:prSet presAssocID="{DDABED44-5D76-4824-AFCE-996118FD5512}" presName="node" presStyleLbl="node1" presStyleIdx="2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3390183-266E-4AC5-96D8-3F4771D86A8B}" type="pres">
      <dgm:prSet presAssocID="{CE8FF10B-4237-4EFA-9D65-DC3A9297FF4B}" presName="sibTrans" presStyleLbl="sibTrans2D1" presStyleIdx="2" presStyleCnt="7"/>
      <dgm:spPr/>
      <dgm:t>
        <a:bodyPr/>
        <a:lstStyle/>
        <a:p>
          <a:endParaRPr lang="en-US"/>
        </a:p>
      </dgm:t>
    </dgm:pt>
    <dgm:pt modelId="{275EB6B8-7CC8-4BEC-A296-6CDF0BE0CFBA}" type="pres">
      <dgm:prSet presAssocID="{CE8FF10B-4237-4EFA-9D65-DC3A9297FF4B}" presName="connectorText" presStyleLbl="sibTrans2D1" presStyleIdx="2" presStyleCnt="7"/>
      <dgm:spPr/>
      <dgm:t>
        <a:bodyPr/>
        <a:lstStyle/>
        <a:p>
          <a:endParaRPr lang="en-US"/>
        </a:p>
      </dgm:t>
    </dgm:pt>
    <dgm:pt modelId="{32225CE0-1EA0-4DCA-BD75-F86E313023DF}" type="pres">
      <dgm:prSet presAssocID="{43AE509B-C4D3-493E-A7B5-C53169440EFE}" presName="node" presStyleLbl="node1" presStyleIdx="3" presStyleCnt="8" custScaleX="11428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CADEA62-F724-4386-A0D8-4C43B745C22F}" type="pres">
      <dgm:prSet presAssocID="{B5A237BC-0025-4262-973F-BB9CAAC078A2}" presName="sibTrans" presStyleLbl="sibTrans2D1" presStyleIdx="3" presStyleCnt="7"/>
      <dgm:spPr/>
      <dgm:t>
        <a:bodyPr/>
        <a:lstStyle/>
        <a:p>
          <a:endParaRPr lang="en-US"/>
        </a:p>
      </dgm:t>
    </dgm:pt>
    <dgm:pt modelId="{8E495F83-83B7-4825-B127-33D8AAF52764}" type="pres">
      <dgm:prSet presAssocID="{B5A237BC-0025-4262-973F-BB9CAAC078A2}" presName="connectorText" presStyleLbl="sibTrans2D1" presStyleIdx="3" presStyleCnt="7"/>
      <dgm:spPr/>
      <dgm:t>
        <a:bodyPr/>
        <a:lstStyle/>
        <a:p>
          <a:endParaRPr lang="en-US"/>
        </a:p>
      </dgm:t>
    </dgm:pt>
    <dgm:pt modelId="{3875D782-6085-43B8-B987-7A39B646A8EE}" type="pres">
      <dgm:prSet presAssocID="{C2DE91A6-86D5-46C5-A720-A5D6935ADA72}" presName="node" presStyleLbl="node1" presStyleIdx="4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C6D1C05-BAC6-44C2-89FE-535CDCFB88D8}" type="pres">
      <dgm:prSet presAssocID="{DD5EFAC7-3A4D-4A53-B647-CB3CC25C3AA4}" presName="sibTrans" presStyleLbl="sibTrans2D1" presStyleIdx="4" presStyleCnt="7"/>
      <dgm:spPr/>
      <dgm:t>
        <a:bodyPr/>
        <a:lstStyle/>
        <a:p>
          <a:endParaRPr lang="en-US"/>
        </a:p>
      </dgm:t>
    </dgm:pt>
    <dgm:pt modelId="{809E2354-59BE-43F0-8FBB-73C637D9D09E}" type="pres">
      <dgm:prSet presAssocID="{DD5EFAC7-3A4D-4A53-B647-CB3CC25C3AA4}" presName="connectorText" presStyleLbl="sibTrans2D1" presStyleIdx="4" presStyleCnt="7"/>
      <dgm:spPr/>
      <dgm:t>
        <a:bodyPr/>
        <a:lstStyle/>
        <a:p>
          <a:endParaRPr lang="en-US"/>
        </a:p>
      </dgm:t>
    </dgm:pt>
    <dgm:pt modelId="{16B59400-D023-42D3-A9CC-DCB88661FC72}" type="pres">
      <dgm:prSet presAssocID="{1E427675-8F5A-4FD6-A21A-DC270B9FA1DC}" presName="node" presStyleLbl="node1" presStyleIdx="5" presStyleCnt="8" custScaleX="115801" custScaleY="10136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DFF82E9-27CD-4B0D-8EF0-602AE636B937}" type="pres">
      <dgm:prSet presAssocID="{05E043E8-C8C1-4DA5-94E1-89D4E49EAB06}" presName="sibTrans" presStyleLbl="sibTrans2D1" presStyleIdx="5" presStyleCnt="7"/>
      <dgm:spPr/>
      <dgm:t>
        <a:bodyPr/>
        <a:lstStyle/>
        <a:p>
          <a:endParaRPr lang="en-US"/>
        </a:p>
      </dgm:t>
    </dgm:pt>
    <dgm:pt modelId="{34CC36A0-F20D-48D4-A55A-2C7F23B56592}" type="pres">
      <dgm:prSet presAssocID="{05E043E8-C8C1-4DA5-94E1-89D4E49EAB06}" presName="connectorText" presStyleLbl="sibTrans2D1" presStyleIdx="5" presStyleCnt="7"/>
      <dgm:spPr/>
      <dgm:t>
        <a:bodyPr/>
        <a:lstStyle/>
        <a:p>
          <a:endParaRPr lang="en-US"/>
        </a:p>
      </dgm:t>
    </dgm:pt>
    <dgm:pt modelId="{5B38558B-A5F0-49CB-91D3-60D35685204C}" type="pres">
      <dgm:prSet presAssocID="{D49FEF68-6610-425A-A3F7-0734D4BFABEB}" presName="node" presStyleLbl="node1" presStyleIdx="6" presStyleCnt="8" custScaleX="113465" custScaleY="13011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299933A-8632-484B-AA56-DE97FCC27577}" type="pres">
      <dgm:prSet presAssocID="{8B3229E3-AAB5-453C-A878-331B27AFF2D3}" presName="sibTrans" presStyleLbl="sibTrans2D1" presStyleIdx="6" presStyleCnt="7"/>
      <dgm:spPr/>
      <dgm:t>
        <a:bodyPr/>
        <a:lstStyle/>
        <a:p>
          <a:endParaRPr lang="en-US"/>
        </a:p>
      </dgm:t>
    </dgm:pt>
    <dgm:pt modelId="{2F18E16E-E362-4677-AFDC-B729BACE0249}" type="pres">
      <dgm:prSet presAssocID="{8B3229E3-AAB5-453C-A878-331B27AFF2D3}" presName="connectorText" presStyleLbl="sibTrans2D1" presStyleIdx="6" presStyleCnt="7"/>
      <dgm:spPr/>
      <dgm:t>
        <a:bodyPr/>
        <a:lstStyle/>
        <a:p>
          <a:endParaRPr lang="en-US"/>
        </a:p>
      </dgm:t>
    </dgm:pt>
    <dgm:pt modelId="{9B8008B8-E366-42AE-8335-1A84135BAA3F}" type="pres">
      <dgm:prSet presAssocID="{46C65E01-FD90-4049-A9D5-83C9485695B1}" presName="node" presStyleLbl="node1" presStyleIdx="7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5CDD85E-C223-4197-A989-B019D032D3AA}" type="presOf" srcId="{05E043E8-C8C1-4DA5-94E1-89D4E49EAB06}" destId="{9DFF82E9-27CD-4B0D-8EF0-602AE636B937}" srcOrd="0" destOrd="0" presId="urn:microsoft.com/office/officeart/2005/8/layout/process5"/>
    <dgm:cxn modelId="{59BC7B5F-70C4-4DBE-94D8-194408239672}" type="presOf" srcId="{CE8FF10B-4237-4EFA-9D65-DC3A9297FF4B}" destId="{275EB6B8-7CC8-4BEC-A296-6CDF0BE0CFBA}" srcOrd="1" destOrd="0" presId="urn:microsoft.com/office/officeart/2005/8/layout/process5"/>
    <dgm:cxn modelId="{320D8B5A-AEFB-4CBB-B05B-BAA3654CEE65}" type="presOf" srcId="{1E427675-8F5A-4FD6-A21A-DC270B9FA1DC}" destId="{16B59400-D023-42D3-A9CC-DCB88661FC72}" srcOrd="0" destOrd="0" presId="urn:microsoft.com/office/officeart/2005/8/layout/process5"/>
    <dgm:cxn modelId="{AA812594-A17C-433B-BF0B-A22E3F3A3E5D}" type="presOf" srcId="{7966E2C4-7278-4EE7-8084-5F878102E70B}" destId="{89B7A108-E0F5-462B-BB54-A06BC29A34B9}" srcOrd="1" destOrd="0" presId="urn:microsoft.com/office/officeart/2005/8/layout/process5"/>
    <dgm:cxn modelId="{8A3BF5A6-84B8-4ED3-AA08-FE87ED3D6BC3}" srcId="{A2E224EE-74CB-4344-AE19-5E6634D3CC44}" destId="{1E427675-8F5A-4FD6-A21A-DC270B9FA1DC}" srcOrd="5" destOrd="0" parTransId="{87CEA5CB-16E7-4F1F-80D0-360F99D89AE6}" sibTransId="{05E043E8-C8C1-4DA5-94E1-89D4E49EAB06}"/>
    <dgm:cxn modelId="{9E923AA5-1359-48C5-893B-FB7E479A2D1C}" type="presOf" srcId="{C2DE91A6-86D5-46C5-A720-A5D6935ADA72}" destId="{3875D782-6085-43B8-B987-7A39B646A8EE}" srcOrd="0" destOrd="0" presId="urn:microsoft.com/office/officeart/2005/8/layout/process5"/>
    <dgm:cxn modelId="{205AEA6D-BE61-4C36-899D-070E759AE94A}" type="presOf" srcId="{6C80010B-13BF-4DD1-BAFD-9D62929AF888}" destId="{69605AEF-F1A5-416F-9EB9-D34F35318442}" srcOrd="0" destOrd="0" presId="urn:microsoft.com/office/officeart/2005/8/layout/process5"/>
    <dgm:cxn modelId="{0D57D1D8-84F7-4101-AC41-01B939797F74}" type="presOf" srcId="{8B3229E3-AAB5-453C-A878-331B27AFF2D3}" destId="{8299933A-8632-484B-AA56-DE97FCC27577}" srcOrd="0" destOrd="0" presId="urn:microsoft.com/office/officeart/2005/8/layout/process5"/>
    <dgm:cxn modelId="{C10F66C0-7C52-4928-801C-4793A3C36346}" type="presOf" srcId="{D49FEF68-6610-425A-A3F7-0734D4BFABEB}" destId="{5B38558B-A5F0-49CB-91D3-60D35685204C}" srcOrd="0" destOrd="0" presId="urn:microsoft.com/office/officeart/2005/8/layout/process5"/>
    <dgm:cxn modelId="{07748B52-2128-490D-B4C6-69FD66748472}" type="presOf" srcId="{DD5EFAC7-3A4D-4A53-B647-CB3CC25C3AA4}" destId="{8C6D1C05-BAC6-44C2-89FE-535CDCFB88D8}" srcOrd="0" destOrd="0" presId="urn:microsoft.com/office/officeart/2005/8/layout/process5"/>
    <dgm:cxn modelId="{B3626233-1E3F-4255-9E8B-B3851572AFDC}" type="presOf" srcId="{5D3759FB-64AF-4D9C-9E32-B6FE32FD164F}" destId="{8099A492-A963-4B71-838E-9C57BB2CE0B4}" srcOrd="0" destOrd="0" presId="urn:microsoft.com/office/officeart/2005/8/layout/process5"/>
    <dgm:cxn modelId="{65F99E20-7CB4-4547-86B2-AA7EE6561884}" type="presOf" srcId="{05E043E8-C8C1-4DA5-94E1-89D4E49EAB06}" destId="{34CC36A0-F20D-48D4-A55A-2C7F23B56592}" srcOrd="1" destOrd="0" presId="urn:microsoft.com/office/officeart/2005/8/layout/process5"/>
    <dgm:cxn modelId="{A1F70ADC-9739-438D-A226-B4E80DAE60C9}" type="presOf" srcId="{DDABED44-5D76-4824-AFCE-996118FD5512}" destId="{A7A1B79E-E478-4EC0-BC82-AF54B1D16E74}" srcOrd="0" destOrd="0" presId="urn:microsoft.com/office/officeart/2005/8/layout/process5"/>
    <dgm:cxn modelId="{0A29DBF9-A37F-4064-9A67-60310442EAAB}" type="presOf" srcId="{328C58EA-09FD-41E6-A110-3EED9AA8715E}" destId="{A2A9355F-9589-4A1A-87EF-B7EE9DDFF088}" srcOrd="1" destOrd="0" presId="urn:microsoft.com/office/officeart/2005/8/layout/process5"/>
    <dgm:cxn modelId="{0EF81EC6-85DB-4E58-B3E5-2FA82310676B}" type="presOf" srcId="{8B3229E3-AAB5-453C-A878-331B27AFF2D3}" destId="{2F18E16E-E362-4677-AFDC-B729BACE0249}" srcOrd="1" destOrd="0" presId="urn:microsoft.com/office/officeart/2005/8/layout/process5"/>
    <dgm:cxn modelId="{4E2B86D0-0A14-45FE-9916-227EC6F3113E}" srcId="{A2E224EE-74CB-4344-AE19-5E6634D3CC44}" destId="{C2DE91A6-86D5-46C5-A720-A5D6935ADA72}" srcOrd="4" destOrd="0" parTransId="{F6AB37BF-6C28-4FC3-9E4F-080D72ED633A}" sibTransId="{DD5EFAC7-3A4D-4A53-B647-CB3CC25C3AA4}"/>
    <dgm:cxn modelId="{6043BC5E-FE16-4815-812B-F40357D0938C}" srcId="{A2E224EE-74CB-4344-AE19-5E6634D3CC44}" destId="{D49FEF68-6610-425A-A3F7-0734D4BFABEB}" srcOrd="6" destOrd="0" parTransId="{61E7A8F1-5F00-4DEF-9F50-76C8677BE8E8}" sibTransId="{8B3229E3-AAB5-453C-A878-331B27AFF2D3}"/>
    <dgm:cxn modelId="{8FDB99BB-0420-4B35-AFE6-142B79018153}" srcId="{A2E224EE-74CB-4344-AE19-5E6634D3CC44}" destId="{DDABED44-5D76-4824-AFCE-996118FD5512}" srcOrd="2" destOrd="0" parTransId="{3F97DD92-E110-4CC5-9838-5A2E8FE102A7}" sibTransId="{CE8FF10B-4237-4EFA-9D65-DC3A9297FF4B}"/>
    <dgm:cxn modelId="{D72DF426-00B1-4ED7-8AFC-213591EF3024}" srcId="{A2E224EE-74CB-4344-AE19-5E6634D3CC44}" destId="{43AE509B-C4D3-493E-A7B5-C53169440EFE}" srcOrd="3" destOrd="0" parTransId="{08459821-349F-4C51-A549-52156ACB0EFF}" sibTransId="{B5A237BC-0025-4262-973F-BB9CAAC078A2}"/>
    <dgm:cxn modelId="{13347C82-5593-4ACB-BD4C-78DDE9139EEF}" srcId="{A2E224EE-74CB-4344-AE19-5E6634D3CC44}" destId="{5D3759FB-64AF-4D9C-9E32-B6FE32FD164F}" srcOrd="1" destOrd="0" parTransId="{6941C333-89EF-4A4C-8615-2A48DE61B520}" sibTransId="{7966E2C4-7278-4EE7-8084-5F878102E70B}"/>
    <dgm:cxn modelId="{182CFFCC-85CD-4FFF-BC6E-49F8B30B3E4F}" type="presOf" srcId="{B5A237BC-0025-4262-973F-BB9CAAC078A2}" destId="{1CADEA62-F724-4386-A0D8-4C43B745C22F}" srcOrd="0" destOrd="0" presId="urn:microsoft.com/office/officeart/2005/8/layout/process5"/>
    <dgm:cxn modelId="{325E3204-F8DC-4691-BDC9-50A659AE7DB7}" type="presOf" srcId="{43AE509B-C4D3-493E-A7B5-C53169440EFE}" destId="{32225CE0-1EA0-4DCA-BD75-F86E313023DF}" srcOrd="0" destOrd="0" presId="urn:microsoft.com/office/officeart/2005/8/layout/process5"/>
    <dgm:cxn modelId="{F0B6FC02-F1BA-4E1E-84B1-7C5EB56800B7}" srcId="{A2E224EE-74CB-4344-AE19-5E6634D3CC44}" destId="{6C80010B-13BF-4DD1-BAFD-9D62929AF888}" srcOrd="0" destOrd="0" parTransId="{94C3A23B-A268-45FF-85A4-BF37B7C7712E}" sibTransId="{328C58EA-09FD-41E6-A110-3EED9AA8715E}"/>
    <dgm:cxn modelId="{EA6ACBF1-03FF-42B8-B3A7-C0906E16C7B7}" type="presOf" srcId="{7966E2C4-7278-4EE7-8084-5F878102E70B}" destId="{AC05AD73-8D99-4B4F-898D-0256D29252E9}" srcOrd="0" destOrd="0" presId="urn:microsoft.com/office/officeart/2005/8/layout/process5"/>
    <dgm:cxn modelId="{16023229-0C7E-4CAA-9BB1-3215FC873990}" type="presOf" srcId="{DD5EFAC7-3A4D-4A53-B647-CB3CC25C3AA4}" destId="{809E2354-59BE-43F0-8FBB-73C637D9D09E}" srcOrd="1" destOrd="0" presId="urn:microsoft.com/office/officeart/2005/8/layout/process5"/>
    <dgm:cxn modelId="{1E6B8825-5040-4FE4-BBF9-8399291EE1E5}" srcId="{A2E224EE-74CB-4344-AE19-5E6634D3CC44}" destId="{46C65E01-FD90-4049-A9D5-83C9485695B1}" srcOrd="7" destOrd="0" parTransId="{82745B12-595E-4C51-AB37-5CA6ECDFEC4C}" sibTransId="{815D8FE7-D0C4-46C6-982C-C736FA480A97}"/>
    <dgm:cxn modelId="{2271BFC9-DE29-4C12-8809-7F2FF474E470}" type="presOf" srcId="{A2E224EE-74CB-4344-AE19-5E6634D3CC44}" destId="{936074C1-2F7F-45CA-A0CE-17B4680C8B47}" srcOrd="0" destOrd="0" presId="urn:microsoft.com/office/officeart/2005/8/layout/process5"/>
    <dgm:cxn modelId="{5232657E-427F-4908-BE5B-C7C629111363}" type="presOf" srcId="{CE8FF10B-4237-4EFA-9D65-DC3A9297FF4B}" destId="{A3390183-266E-4AC5-96D8-3F4771D86A8B}" srcOrd="0" destOrd="0" presId="urn:microsoft.com/office/officeart/2005/8/layout/process5"/>
    <dgm:cxn modelId="{3D640615-155B-43D6-A75D-7A6E8011A1EB}" type="presOf" srcId="{46C65E01-FD90-4049-A9D5-83C9485695B1}" destId="{9B8008B8-E366-42AE-8335-1A84135BAA3F}" srcOrd="0" destOrd="0" presId="urn:microsoft.com/office/officeart/2005/8/layout/process5"/>
    <dgm:cxn modelId="{E1D05944-D2D6-46E6-A547-63EF0DA4B485}" type="presOf" srcId="{328C58EA-09FD-41E6-A110-3EED9AA8715E}" destId="{3F21F6D3-A125-45C1-B5DD-939DDFAB0A94}" srcOrd="0" destOrd="0" presId="urn:microsoft.com/office/officeart/2005/8/layout/process5"/>
    <dgm:cxn modelId="{61D57D38-E728-418B-8D09-EC942E5CC49F}" type="presOf" srcId="{B5A237BC-0025-4262-973F-BB9CAAC078A2}" destId="{8E495F83-83B7-4825-B127-33D8AAF52764}" srcOrd="1" destOrd="0" presId="urn:microsoft.com/office/officeart/2005/8/layout/process5"/>
    <dgm:cxn modelId="{FDB4FA23-51A5-4388-B238-6E5E61806068}" type="presParOf" srcId="{936074C1-2F7F-45CA-A0CE-17B4680C8B47}" destId="{69605AEF-F1A5-416F-9EB9-D34F35318442}" srcOrd="0" destOrd="0" presId="urn:microsoft.com/office/officeart/2005/8/layout/process5"/>
    <dgm:cxn modelId="{A55DC1DE-5664-48CA-AD3A-CB127D4CA5BA}" type="presParOf" srcId="{936074C1-2F7F-45CA-A0CE-17B4680C8B47}" destId="{3F21F6D3-A125-45C1-B5DD-939DDFAB0A94}" srcOrd="1" destOrd="0" presId="urn:microsoft.com/office/officeart/2005/8/layout/process5"/>
    <dgm:cxn modelId="{70A86D82-0B9D-4E40-B7AE-3C89588F5E50}" type="presParOf" srcId="{3F21F6D3-A125-45C1-B5DD-939DDFAB0A94}" destId="{A2A9355F-9589-4A1A-87EF-B7EE9DDFF088}" srcOrd="0" destOrd="0" presId="urn:microsoft.com/office/officeart/2005/8/layout/process5"/>
    <dgm:cxn modelId="{C35FAA30-CC17-4994-BA33-95FF9D750C08}" type="presParOf" srcId="{936074C1-2F7F-45CA-A0CE-17B4680C8B47}" destId="{8099A492-A963-4B71-838E-9C57BB2CE0B4}" srcOrd="2" destOrd="0" presId="urn:microsoft.com/office/officeart/2005/8/layout/process5"/>
    <dgm:cxn modelId="{C42C36EC-10F5-49B2-93E4-164091D6D973}" type="presParOf" srcId="{936074C1-2F7F-45CA-A0CE-17B4680C8B47}" destId="{AC05AD73-8D99-4B4F-898D-0256D29252E9}" srcOrd="3" destOrd="0" presId="urn:microsoft.com/office/officeart/2005/8/layout/process5"/>
    <dgm:cxn modelId="{4F24EA11-21E7-4C95-A99C-7C9864D5006E}" type="presParOf" srcId="{AC05AD73-8D99-4B4F-898D-0256D29252E9}" destId="{89B7A108-E0F5-462B-BB54-A06BC29A34B9}" srcOrd="0" destOrd="0" presId="urn:microsoft.com/office/officeart/2005/8/layout/process5"/>
    <dgm:cxn modelId="{3B995B22-9FD5-4E78-9CFA-5ECEA5B11559}" type="presParOf" srcId="{936074C1-2F7F-45CA-A0CE-17B4680C8B47}" destId="{A7A1B79E-E478-4EC0-BC82-AF54B1D16E74}" srcOrd="4" destOrd="0" presId="urn:microsoft.com/office/officeart/2005/8/layout/process5"/>
    <dgm:cxn modelId="{0BDA2F57-1B39-476F-BD05-35B0F6CD532B}" type="presParOf" srcId="{936074C1-2F7F-45CA-A0CE-17B4680C8B47}" destId="{A3390183-266E-4AC5-96D8-3F4771D86A8B}" srcOrd="5" destOrd="0" presId="urn:microsoft.com/office/officeart/2005/8/layout/process5"/>
    <dgm:cxn modelId="{8404CB2C-7678-48CE-8E40-988B68C89057}" type="presParOf" srcId="{A3390183-266E-4AC5-96D8-3F4771D86A8B}" destId="{275EB6B8-7CC8-4BEC-A296-6CDF0BE0CFBA}" srcOrd="0" destOrd="0" presId="urn:microsoft.com/office/officeart/2005/8/layout/process5"/>
    <dgm:cxn modelId="{7045021A-D014-4559-B190-7EB9749CF631}" type="presParOf" srcId="{936074C1-2F7F-45CA-A0CE-17B4680C8B47}" destId="{32225CE0-1EA0-4DCA-BD75-F86E313023DF}" srcOrd="6" destOrd="0" presId="urn:microsoft.com/office/officeart/2005/8/layout/process5"/>
    <dgm:cxn modelId="{09D260D7-A9CE-4146-BC29-1FC32BDE7F67}" type="presParOf" srcId="{936074C1-2F7F-45CA-A0CE-17B4680C8B47}" destId="{1CADEA62-F724-4386-A0D8-4C43B745C22F}" srcOrd="7" destOrd="0" presId="urn:microsoft.com/office/officeart/2005/8/layout/process5"/>
    <dgm:cxn modelId="{1C898480-A81B-4480-8265-0FB8B97C13C9}" type="presParOf" srcId="{1CADEA62-F724-4386-A0D8-4C43B745C22F}" destId="{8E495F83-83B7-4825-B127-33D8AAF52764}" srcOrd="0" destOrd="0" presId="urn:microsoft.com/office/officeart/2005/8/layout/process5"/>
    <dgm:cxn modelId="{69336A64-EC1A-4ED3-87FB-10102C436027}" type="presParOf" srcId="{936074C1-2F7F-45CA-A0CE-17B4680C8B47}" destId="{3875D782-6085-43B8-B987-7A39B646A8EE}" srcOrd="8" destOrd="0" presId="urn:microsoft.com/office/officeart/2005/8/layout/process5"/>
    <dgm:cxn modelId="{8F5B883A-0554-4044-92F4-DB655C913C52}" type="presParOf" srcId="{936074C1-2F7F-45CA-A0CE-17B4680C8B47}" destId="{8C6D1C05-BAC6-44C2-89FE-535CDCFB88D8}" srcOrd="9" destOrd="0" presId="urn:microsoft.com/office/officeart/2005/8/layout/process5"/>
    <dgm:cxn modelId="{6763408F-4AFA-48DE-8329-6C47BFC69174}" type="presParOf" srcId="{8C6D1C05-BAC6-44C2-89FE-535CDCFB88D8}" destId="{809E2354-59BE-43F0-8FBB-73C637D9D09E}" srcOrd="0" destOrd="0" presId="urn:microsoft.com/office/officeart/2005/8/layout/process5"/>
    <dgm:cxn modelId="{7C4A7E4C-3B60-4DAD-B967-D2CFDA3785C0}" type="presParOf" srcId="{936074C1-2F7F-45CA-A0CE-17B4680C8B47}" destId="{16B59400-D023-42D3-A9CC-DCB88661FC72}" srcOrd="10" destOrd="0" presId="urn:microsoft.com/office/officeart/2005/8/layout/process5"/>
    <dgm:cxn modelId="{72D968A2-7D44-4714-B5D8-9B82998F2476}" type="presParOf" srcId="{936074C1-2F7F-45CA-A0CE-17B4680C8B47}" destId="{9DFF82E9-27CD-4B0D-8EF0-602AE636B937}" srcOrd="11" destOrd="0" presId="urn:microsoft.com/office/officeart/2005/8/layout/process5"/>
    <dgm:cxn modelId="{275ECF99-6831-40DD-84CC-C855DA65C3F6}" type="presParOf" srcId="{9DFF82E9-27CD-4B0D-8EF0-602AE636B937}" destId="{34CC36A0-F20D-48D4-A55A-2C7F23B56592}" srcOrd="0" destOrd="0" presId="urn:microsoft.com/office/officeart/2005/8/layout/process5"/>
    <dgm:cxn modelId="{DEA93FCA-D7FB-499E-9B72-B10E3110AC31}" type="presParOf" srcId="{936074C1-2F7F-45CA-A0CE-17B4680C8B47}" destId="{5B38558B-A5F0-49CB-91D3-60D35685204C}" srcOrd="12" destOrd="0" presId="urn:microsoft.com/office/officeart/2005/8/layout/process5"/>
    <dgm:cxn modelId="{621C5CFE-F10D-4653-8AF4-A28A8E1D06F2}" type="presParOf" srcId="{936074C1-2F7F-45CA-A0CE-17B4680C8B47}" destId="{8299933A-8632-484B-AA56-DE97FCC27577}" srcOrd="13" destOrd="0" presId="urn:microsoft.com/office/officeart/2005/8/layout/process5"/>
    <dgm:cxn modelId="{3AB75CA9-7FEC-4700-87BF-2B62832D4CF1}" type="presParOf" srcId="{8299933A-8632-484B-AA56-DE97FCC27577}" destId="{2F18E16E-E362-4677-AFDC-B729BACE0249}" srcOrd="0" destOrd="0" presId="urn:microsoft.com/office/officeart/2005/8/layout/process5"/>
    <dgm:cxn modelId="{296CD96A-0290-4282-B268-A95D891BDFAA}" type="presParOf" srcId="{936074C1-2F7F-45CA-A0CE-17B4680C8B47}" destId="{9B8008B8-E366-42AE-8335-1A84135BAA3F}" srcOrd="14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A2E224EE-74CB-4344-AE19-5E6634D3CC44}" type="doc">
      <dgm:prSet loTypeId="urn:microsoft.com/office/officeart/2005/8/layout/process5" loCatId="process" qsTypeId="urn:microsoft.com/office/officeart/2005/8/quickstyle/3d2" qsCatId="3D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6C80010B-13BF-4DD1-BAFD-9D62929AF888}">
      <dgm:prSet phldrT="[Text]" custT="1"/>
      <dgm:spPr/>
      <dgm:t>
        <a:bodyPr/>
        <a:lstStyle/>
        <a:p>
          <a:r>
            <a:rPr lang="en-US" sz="1200" dirty="0" smtClean="0">
              <a:solidFill>
                <a:srgbClr val="000000"/>
              </a:solidFill>
            </a:rPr>
            <a:t>Image acquisition</a:t>
          </a:r>
          <a:endParaRPr lang="en-US" sz="1200" dirty="0">
            <a:solidFill>
              <a:srgbClr val="000000"/>
            </a:solidFill>
          </a:endParaRPr>
        </a:p>
      </dgm:t>
    </dgm:pt>
    <dgm:pt modelId="{94C3A23B-A268-45FF-85A4-BF37B7C7712E}" type="parTrans" cxnId="{F0B6FC02-F1BA-4E1E-84B1-7C5EB56800B7}">
      <dgm:prSet/>
      <dgm:spPr/>
      <dgm:t>
        <a:bodyPr/>
        <a:lstStyle/>
        <a:p>
          <a:endParaRPr lang="en-US" sz="1200">
            <a:solidFill>
              <a:srgbClr val="000000"/>
            </a:solidFill>
          </a:endParaRPr>
        </a:p>
      </dgm:t>
    </dgm:pt>
    <dgm:pt modelId="{328C58EA-09FD-41E6-A110-3EED9AA8715E}" type="sibTrans" cxnId="{F0B6FC02-F1BA-4E1E-84B1-7C5EB56800B7}">
      <dgm:prSet custT="1"/>
      <dgm:spPr/>
      <dgm:t>
        <a:bodyPr/>
        <a:lstStyle/>
        <a:p>
          <a:endParaRPr lang="en-US" sz="1200">
            <a:solidFill>
              <a:srgbClr val="000000"/>
            </a:solidFill>
          </a:endParaRPr>
        </a:p>
      </dgm:t>
    </dgm:pt>
    <dgm:pt modelId="{5D3759FB-64AF-4D9C-9E32-B6FE32FD164F}">
      <dgm:prSet custT="1"/>
      <dgm:spPr/>
      <dgm:t>
        <a:bodyPr/>
        <a:lstStyle/>
        <a:p>
          <a:r>
            <a:rPr lang="en-US" sz="1200" dirty="0" smtClean="0">
              <a:solidFill>
                <a:srgbClr val="000000"/>
              </a:solidFill>
            </a:rPr>
            <a:t>Prostate&amp; rectum contouring</a:t>
          </a:r>
        </a:p>
      </dgm:t>
    </dgm:pt>
    <dgm:pt modelId="{6941C333-89EF-4A4C-8615-2A48DE61B520}" type="parTrans" cxnId="{13347C82-5593-4ACB-BD4C-78DDE9139EEF}">
      <dgm:prSet/>
      <dgm:spPr/>
      <dgm:t>
        <a:bodyPr/>
        <a:lstStyle/>
        <a:p>
          <a:endParaRPr lang="en-US" sz="1200">
            <a:solidFill>
              <a:srgbClr val="000000"/>
            </a:solidFill>
          </a:endParaRPr>
        </a:p>
      </dgm:t>
    </dgm:pt>
    <dgm:pt modelId="{7966E2C4-7278-4EE7-8084-5F878102E70B}" type="sibTrans" cxnId="{13347C82-5593-4ACB-BD4C-78DDE9139EEF}">
      <dgm:prSet custT="1"/>
      <dgm:spPr/>
      <dgm:t>
        <a:bodyPr/>
        <a:lstStyle/>
        <a:p>
          <a:endParaRPr lang="en-US" sz="1200">
            <a:solidFill>
              <a:srgbClr val="000000"/>
            </a:solidFill>
          </a:endParaRPr>
        </a:p>
      </dgm:t>
    </dgm:pt>
    <dgm:pt modelId="{DDABED44-5D76-4824-AFCE-996118FD5512}">
      <dgm:prSet custT="1"/>
      <dgm:spPr/>
      <dgm:t>
        <a:bodyPr/>
        <a:lstStyle/>
        <a:p>
          <a:r>
            <a:rPr lang="en-US" sz="1200" dirty="0" smtClean="0">
              <a:solidFill>
                <a:srgbClr val="000000"/>
              </a:solidFill>
            </a:rPr>
            <a:t>Urethra contouring</a:t>
          </a:r>
        </a:p>
      </dgm:t>
    </dgm:pt>
    <dgm:pt modelId="{3F97DD92-E110-4CC5-9838-5A2E8FE102A7}" type="parTrans" cxnId="{8FDB99BB-0420-4B35-AFE6-142B79018153}">
      <dgm:prSet/>
      <dgm:spPr/>
      <dgm:t>
        <a:bodyPr/>
        <a:lstStyle/>
        <a:p>
          <a:endParaRPr lang="en-US" sz="1200">
            <a:solidFill>
              <a:srgbClr val="000000"/>
            </a:solidFill>
          </a:endParaRPr>
        </a:p>
      </dgm:t>
    </dgm:pt>
    <dgm:pt modelId="{CE8FF10B-4237-4EFA-9D65-DC3A9297FF4B}" type="sibTrans" cxnId="{8FDB99BB-0420-4B35-AFE6-142B79018153}">
      <dgm:prSet custT="1"/>
      <dgm:spPr/>
      <dgm:t>
        <a:bodyPr/>
        <a:lstStyle/>
        <a:p>
          <a:endParaRPr lang="en-US" sz="1200">
            <a:solidFill>
              <a:srgbClr val="000000"/>
            </a:solidFill>
          </a:endParaRPr>
        </a:p>
      </dgm:t>
    </dgm:pt>
    <dgm:pt modelId="{43AE509B-C4D3-493E-A7B5-C53169440EFE}">
      <dgm:prSet custT="1"/>
      <dgm:spPr/>
      <dgm:t>
        <a:bodyPr/>
        <a:lstStyle/>
        <a:p>
          <a:r>
            <a:rPr lang="en-US" sz="1200" dirty="0" smtClean="0">
              <a:solidFill>
                <a:srgbClr val="000000"/>
              </a:solidFill>
            </a:rPr>
            <a:t>Catheter Implantation</a:t>
          </a:r>
        </a:p>
      </dgm:t>
    </dgm:pt>
    <dgm:pt modelId="{08459821-349F-4C51-A549-52156ACB0EFF}" type="parTrans" cxnId="{D72DF426-00B1-4ED7-8AFC-213591EF3024}">
      <dgm:prSet/>
      <dgm:spPr/>
      <dgm:t>
        <a:bodyPr/>
        <a:lstStyle/>
        <a:p>
          <a:endParaRPr lang="en-US" sz="1200">
            <a:solidFill>
              <a:srgbClr val="000000"/>
            </a:solidFill>
          </a:endParaRPr>
        </a:p>
      </dgm:t>
    </dgm:pt>
    <dgm:pt modelId="{B5A237BC-0025-4262-973F-BB9CAAC078A2}" type="sibTrans" cxnId="{D72DF426-00B1-4ED7-8AFC-213591EF3024}">
      <dgm:prSet custT="1"/>
      <dgm:spPr/>
      <dgm:t>
        <a:bodyPr/>
        <a:lstStyle/>
        <a:p>
          <a:endParaRPr lang="en-US" sz="1200">
            <a:solidFill>
              <a:srgbClr val="000000"/>
            </a:solidFill>
          </a:endParaRPr>
        </a:p>
      </dgm:t>
    </dgm:pt>
    <dgm:pt modelId="{C2DE91A6-86D5-46C5-A720-A5D6935ADA72}">
      <dgm:prSet custT="1"/>
      <dgm:spPr/>
      <dgm:t>
        <a:bodyPr/>
        <a:lstStyle/>
        <a:p>
          <a:r>
            <a:rPr lang="en-US" sz="1200" dirty="0" smtClean="0">
              <a:solidFill>
                <a:srgbClr val="000000"/>
              </a:solidFill>
            </a:rPr>
            <a:t>Re-image and re-contour</a:t>
          </a:r>
        </a:p>
      </dgm:t>
    </dgm:pt>
    <dgm:pt modelId="{F6AB37BF-6C28-4FC3-9E4F-080D72ED633A}" type="parTrans" cxnId="{4E2B86D0-0A14-45FE-9916-227EC6F3113E}">
      <dgm:prSet/>
      <dgm:spPr/>
      <dgm:t>
        <a:bodyPr/>
        <a:lstStyle/>
        <a:p>
          <a:endParaRPr lang="en-US" sz="1200">
            <a:solidFill>
              <a:srgbClr val="000000"/>
            </a:solidFill>
          </a:endParaRPr>
        </a:p>
      </dgm:t>
    </dgm:pt>
    <dgm:pt modelId="{DD5EFAC7-3A4D-4A53-B647-CB3CC25C3AA4}" type="sibTrans" cxnId="{4E2B86D0-0A14-45FE-9916-227EC6F3113E}">
      <dgm:prSet custT="1"/>
      <dgm:spPr/>
      <dgm:t>
        <a:bodyPr/>
        <a:lstStyle/>
        <a:p>
          <a:endParaRPr lang="en-US" sz="1200">
            <a:solidFill>
              <a:srgbClr val="000000"/>
            </a:solidFill>
          </a:endParaRPr>
        </a:p>
      </dgm:t>
    </dgm:pt>
    <dgm:pt modelId="{1E427675-8F5A-4FD6-A21A-DC270B9FA1DC}">
      <dgm:prSet custT="1"/>
      <dgm:spPr/>
      <dgm:t>
        <a:bodyPr/>
        <a:lstStyle/>
        <a:p>
          <a:r>
            <a:rPr lang="en-US" sz="1200" dirty="0" smtClean="0">
              <a:solidFill>
                <a:srgbClr val="000000"/>
              </a:solidFill>
            </a:rPr>
            <a:t>Catheter delineation</a:t>
          </a:r>
        </a:p>
      </dgm:t>
    </dgm:pt>
    <dgm:pt modelId="{87CEA5CB-16E7-4F1F-80D0-360F99D89AE6}" type="parTrans" cxnId="{8A3BF5A6-84B8-4ED3-AA08-FE87ED3D6BC3}">
      <dgm:prSet/>
      <dgm:spPr/>
      <dgm:t>
        <a:bodyPr/>
        <a:lstStyle/>
        <a:p>
          <a:endParaRPr lang="en-US" sz="1200">
            <a:solidFill>
              <a:srgbClr val="000000"/>
            </a:solidFill>
          </a:endParaRPr>
        </a:p>
      </dgm:t>
    </dgm:pt>
    <dgm:pt modelId="{05E043E8-C8C1-4DA5-94E1-89D4E49EAB06}" type="sibTrans" cxnId="{8A3BF5A6-84B8-4ED3-AA08-FE87ED3D6BC3}">
      <dgm:prSet custT="1"/>
      <dgm:spPr>
        <a:solidFill>
          <a:srgbClr val="969696"/>
        </a:solidFill>
      </dgm:spPr>
      <dgm:t>
        <a:bodyPr/>
        <a:lstStyle/>
        <a:p>
          <a:endParaRPr lang="en-US" sz="1200">
            <a:solidFill>
              <a:srgbClr val="000000"/>
            </a:solidFill>
          </a:endParaRPr>
        </a:p>
      </dgm:t>
    </dgm:pt>
    <dgm:pt modelId="{D49FEF68-6610-425A-A3F7-0734D4BFABEB}">
      <dgm:prSet custT="1"/>
      <dgm:spPr>
        <a:solidFill>
          <a:srgbClr val="969696"/>
        </a:solidFill>
      </dgm:spPr>
      <dgm:t>
        <a:bodyPr/>
        <a:lstStyle/>
        <a:p>
          <a:r>
            <a:rPr lang="en-US" sz="1200" dirty="0" smtClean="0">
              <a:solidFill>
                <a:srgbClr val="000000"/>
              </a:solidFill>
            </a:rPr>
            <a:t>Optimization</a:t>
          </a:r>
        </a:p>
      </dgm:t>
    </dgm:pt>
    <dgm:pt modelId="{61E7A8F1-5F00-4DEF-9F50-76C8677BE8E8}" type="parTrans" cxnId="{6043BC5E-FE16-4815-812B-F40357D0938C}">
      <dgm:prSet/>
      <dgm:spPr/>
      <dgm:t>
        <a:bodyPr/>
        <a:lstStyle/>
        <a:p>
          <a:endParaRPr lang="en-US" sz="1200">
            <a:solidFill>
              <a:srgbClr val="000000"/>
            </a:solidFill>
          </a:endParaRPr>
        </a:p>
      </dgm:t>
    </dgm:pt>
    <dgm:pt modelId="{8B3229E3-AAB5-453C-A878-331B27AFF2D3}" type="sibTrans" cxnId="{6043BC5E-FE16-4815-812B-F40357D0938C}">
      <dgm:prSet custT="1"/>
      <dgm:spPr>
        <a:solidFill>
          <a:srgbClr val="969696"/>
        </a:solidFill>
      </dgm:spPr>
      <dgm:t>
        <a:bodyPr/>
        <a:lstStyle/>
        <a:p>
          <a:endParaRPr lang="en-US" sz="1200">
            <a:solidFill>
              <a:srgbClr val="000000"/>
            </a:solidFill>
          </a:endParaRPr>
        </a:p>
      </dgm:t>
    </dgm:pt>
    <dgm:pt modelId="{46C65E01-FD90-4049-A9D5-83C9485695B1}">
      <dgm:prSet custT="1"/>
      <dgm:spPr>
        <a:solidFill>
          <a:srgbClr val="969696"/>
        </a:solidFill>
      </dgm:spPr>
      <dgm:t>
        <a:bodyPr/>
        <a:lstStyle/>
        <a:p>
          <a:r>
            <a:rPr lang="en-US" sz="1200" dirty="0" smtClean="0">
              <a:solidFill>
                <a:srgbClr val="000000"/>
              </a:solidFill>
            </a:rPr>
            <a:t>Treatment</a:t>
          </a:r>
        </a:p>
      </dgm:t>
    </dgm:pt>
    <dgm:pt modelId="{82745B12-595E-4C51-AB37-5CA6ECDFEC4C}" type="parTrans" cxnId="{1E6B8825-5040-4FE4-BBF9-8399291EE1E5}">
      <dgm:prSet/>
      <dgm:spPr/>
      <dgm:t>
        <a:bodyPr/>
        <a:lstStyle/>
        <a:p>
          <a:endParaRPr lang="en-US" sz="1050"/>
        </a:p>
      </dgm:t>
    </dgm:pt>
    <dgm:pt modelId="{815D8FE7-D0C4-46C6-982C-C736FA480A97}" type="sibTrans" cxnId="{1E6B8825-5040-4FE4-BBF9-8399291EE1E5}">
      <dgm:prSet/>
      <dgm:spPr/>
      <dgm:t>
        <a:bodyPr/>
        <a:lstStyle/>
        <a:p>
          <a:endParaRPr lang="en-US" sz="1050"/>
        </a:p>
      </dgm:t>
    </dgm:pt>
    <dgm:pt modelId="{936074C1-2F7F-45CA-A0CE-17B4680C8B47}" type="pres">
      <dgm:prSet presAssocID="{A2E224EE-74CB-4344-AE19-5E6634D3CC44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9605AEF-F1A5-416F-9EB9-D34F35318442}" type="pres">
      <dgm:prSet presAssocID="{6C80010B-13BF-4DD1-BAFD-9D62929AF888}" presName="node" presStyleLbl="node1" presStyleIdx="0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F21F6D3-A125-45C1-B5DD-939DDFAB0A94}" type="pres">
      <dgm:prSet presAssocID="{328C58EA-09FD-41E6-A110-3EED9AA8715E}" presName="sibTrans" presStyleLbl="sibTrans2D1" presStyleIdx="0" presStyleCnt="7"/>
      <dgm:spPr/>
      <dgm:t>
        <a:bodyPr/>
        <a:lstStyle/>
        <a:p>
          <a:endParaRPr lang="en-US"/>
        </a:p>
      </dgm:t>
    </dgm:pt>
    <dgm:pt modelId="{A2A9355F-9589-4A1A-87EF-B7EE9DDFF088}" type="pres">
      <dgm:prSet presAssocID="{328C58EA-09FD-41E6-A110-3EED9AA8715E}" presName="connectorText" presStyleLbl="sibTrans2D1" presStyleIdx="0" presStyleCnt="7"/>
      <dgm:spPr/>
      <dgm:t>
        <a:bodyPr/>
        <a:lstStyle/>
        <a:p>
          <a:endParaRPr lang="en-US"/>
        </a:p>
      </dgm:t>
    </dgm:pt>
    <dgm:pt modelId="{8099A492-A963-4B71-838E-9C57BB2CE0B4}" type="pres">
      <dgm:prSet presAssocID="{5D3759FB-64AF-4D9C-9E32-B6FE32FD164F}" presName="node" presStyleLbl="node1" presStyleIdx="1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C05AD73-8D99-4B4F-898D-0256D29252E9}" type="pres">
      <dgm:prSet presAssocID="{7966E2C4-7278-4EE7-8084-5F878102E70B}" presName="sibTrans" presStyleLbl="sibTrans2D1" presStyleIdx="1" presStyleCnt="7"/>
      <dgm:spPr/>
      <dgm:t>
        <a:bodyPr/>
        <a:lstStyle/>
        <a:p>
          <a:endParaRPr lang="en-US"/>
        </a:p>
      </dgm:t>
    </dgm:pt>
    <dgm:pt modelId="{89B7A108-E0F5-462B-BB54-A06BC29A34B9}" type="pres">
      <dgm:prSet presAssocID="{7966E2C4-7278-4EE7-8084-5F878102E70B}" presName="connectorText" presStyleLbl="sibTrans2D1" presStyleIdx="1" presStyleCnt="7"/>
      <dgm:spPr/>
      <dgm:t>
        <a:bodyPr/>
        <a:lstStyle/>
        <a:p>
          <a:endParaRPr lang="en-US"/>
        </a:p>
      </dgm:t>
    </dgm:pt>
    <dgm:pt modelId="{A7A1B79E-E478-4EC0-BC82-AF54B1D16E74}" type="pres">
      <dgm:prSet presAssocID="{DDABED44-5D76-4824-AFCE-996118FD5512}" presName="node" presStyleLbl="node1" presStyleIdx="2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3390183-266E-4AC5-96D8-3F4771D86A8B}" type="pres">
      <dgm:prSet presAssocID="{CE8FF10B-4237-4EFA-9D65-DC3A9297FF4B}" presName="sibTrans" presStyleLbl="sibTrans2D1" presStyleIdx="2" presStyleCnt="7"/>
      <dgm:spPr/>
      <dgm:t>
        <a:bodyPr/>
        <a:lstStyle/>
        <a:p>
          <a:endParaRPr lang="en-US"/>
        </a:p>
      </dgm:t>
    </dgm:pt>
    <dgm:pt modelId="{275EB6B8-7CC8-4BEC-A296-6CDF0BE0CFBA}" type="pres">
      <dgm:prSet presAssocID="{CE8FF10B-4237-4EFA-9D65-DC3A9297FF4B}" presName="connectorText" presStyleLbl="sibTrans2D1" presStyleIdx="2" presStyleCnt="7"/>
      <dgm:spPr/>
      <dgm:t>
        <a:bodyPr/>
        <a:lstStyle/>
        <a:p>
          <a:endParaRPr lang="en-US"/>
        </a:p>
      </dgm:t>
    </dgm:pt>
    <dgm:pt modelId="{32225CE0-1EA0-4DCA-BD75-F86E313023DF}" type="pres">
      <dgm:prSet presAssocID="{43AE509B-C4D3-493E-A7B5-C53169440EFE}" presName="node" presStyleLbl="node1" presStyleIdx="3" presStyleCnt="8" custScaleX="11428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CADEA62-F724-4386-A0D8-4C43B745C22F}" type="pres">
      <dgm:prSet presAssocID="{B5A237BC-0025-4262-973F-BB9CAAC078A2}" presName="sibTrans" presStyleLbl="sibTrans2D1" presStyleIdx="3" presStyleCnt="7"/>
      <dgm:spPr/>
      <dgm:t>
        <a:bodyPr/>
        <a:lstStyle/>
        <a:p>
          <a:endParaRPr lang="en-US"/>
        </a:p>
      </dgm:t>
    </dgm:pt>
    <dgm:pt modelId="{8E495F83-83B7-4825-B127-33D8AAF52764}" type="pres">
      <dgm:prSet presAssocID="{B5A237BC-0025-4262-973F-BB9CAAC078A2}" presName="connectorText" presStyleLbl="sibTrans2D1" presStyleIdx="3" presStyleCnt="7"/>
      <dgm:spPr/>
      <dgm:t>
        <a:bodyPr/>
        <a:lstStyle/>
        <a:p>
          <a:endParaRPr lang="en-US"/>
        </a:p>
      </dgm:t>
    </dgm:pt>
    <dgm:pt modelId="{3875D782-6085-43B8-B987-7A39B646A8EE}" type="pres">
      <dgm:prSet presAssocID="{C2DE91A6-86D5-46C5-A720-A5D6935ADA72}" presName="node" presStyleLbl="node1" presStyleIdx="4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C6D1C05-BAC6-44C2-89FE-535CDCFB88D8}" type="pres">
      <dgm:prSet presAssocID="{DD5EFAC7-3A4D-4A53-B647-CB3CC25C3AA4}" presName="sibTrans" presStyleLbl="sibTrans2D1" presStyleIdx="4" presStyleCnt="7"/>
      <dgm:spPr/>
      <dgm:t>
        <a:bodyPr/>
        <a:lstStyle/>
        <a:p>
          <a:endParaRPr lang="en-US"/>
        </a:p>
      </dgm:t>
    </dgm:pt>
    <dgm:pt modelId="{809E2354-59BE-43F0-8FBB-73C637D9D09E}" type="pres">
      <dgm:prSet presAssocID="{DD5EFAC7-3A4D-4A53-B647-CB3CC25C3AA4}" presName="connectorText" presStyleLbl="sibTrans2D1" presStyleIdx="4" presStyleCnt="7"/>
      <dgm:spPr/>
      <dgm:t>
        <a:bodyPr/>
        <a:lstStyle/>
        <a:p>
          <a:endParaRPr lang="en-US"/>
        </a:p>
      </dgm:t>
    </dgm:pt>
    <dgm:pt modelId="{16B59400-D023-42D3-A9CC-DCB88661FC72}" type="pres">
      <dgm:prSet presAssocID="{1E427675-8F5A-4FD6-A21A-DC270B9FA1DC}" presName="node" presStyleLbl="node1" presStyleIdx="5" presStyleCnt="8" custScaleX="115801" custScaleY="10136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DFF82E9-27CD-4B0D-8EF0-602AE636B937}" type="pres">
      <dgm:prSet presAssocID="{05E043E8-C8C1-4DA5-94E1-89D4E49EAB06}" presName="sibTrans" presStyleLbl="sibTrans2D1" presStyleIdx="5" presStyleCnt="7"/>
      <dgm:spPr/>
      <dgm:t>
        <a:bodyPr/>
        <a:lstStyle/>
        <a:p>
          <a:endParaRPr lang="en-US"/>
        </a:p>
      </dgm:t>
    </dgm:pt>
    <dgm:pt modelId="{34CC36A0-F20D-48D4-A55A-2C7F23B56592}" type="pres">
      <dgm:prSet presAssocID="{05E043E8-C8C1-4DA5-94E1-89D4E49EAB06}" presName="connectorText" presStyleLbl="sibTrans2D1" presStyleIdx="5" presStyleCnt="7"/>
      <dgm:spPr/>
      <dgm:t>
        <a:bodyPr/>
        <a:lstStyle/>
        <a:p>
          <a:endParaRPr lang="en-US"/>
        </a:p>
      </dgm:t>
    </dgm:pt>
    <dgm:pt modelId="{5B38558B-A5F0-49CB-91D3-60D35685204C}" type="pres">
      <dgm:prSet presAssocID="{D49FEF68-6610-425A-A3F7-0734D4BFABEB}" presName="node" presStyleLbl="node1" presStyleIdx="6" presStyleCnt="8" custScaleX="113465" custScaleY="13011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299933A-8632-484B-AA56-DE97FCC27577}" type="pres">
      <dgm:prSet presAssocID="{8B3229E3-AAB5-453C-A878-331B27AFF2D3}" presName="sibTrans" presStyleLbl="sibTrans2D1" presStyleIdx="6" presStyleCnt="7"/>
      <dgm:spPr/>
      <dgm:t>
        <a:bodyPr/>
        <a:lstStyle/>
        <a:p>
          <a:endParaRPr lang="en-US"/>
        </a:p>
      </dgm:t>
    </dgm:pt>
    <dgm:pt modelId="{2F18E16E-E362-4677-AFDC-B729BACE0249}" type="pres">
      <dgm:prSet presAssocID="{8B3229E3-AAB5-453C-A878-331B27AFF2D3}" presName="connectorText" presStyleLbl="sibTrans2D1" presStyleIdx="6" presStyleCnt="7"/>
      <dgm:spPr/>
      <dgm:t>
        <a:bodyPr/>
        <a:lstStyle/>
        <a:p>
          <a:endParaRPr lang="en-US"/>
        </a:p>
      </dgm:t>
    </dgm:pt>
    <dgm:pt modelId="{9B8008B8-E366-42AE-8335-1A84135BAA3F}" type="pres">
      <dgm:prSet presAssocID="{46C65E01-FD90-4049-A9D5-83C9485695B1}" presName="node" presStyleLbl="node1" presStyleIdx="7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3B0698E-6B25-423B-860A-6F3D6FD5C248}" type="presOf" srcId="{7966E2C4-7278-4EE7-8084-5F878102E70B}" destId="{89B7A108-E0F5-462B-BB54-A06BC29A34B9}" srcOrd="1" destOrd="0" presId="urn:microsoft.com/office/officeart/2005/8/layout/process5"/>
    <dgm:cxn modelId="{8485427E-9A63-470A-8EB9-664727E03E78}" type="presOf" srcId="{5D3759FB-64AF-4D9C-9E32-B6FE32FD164F}" destId="{8099A492-A963-4B71-838E-9C57BB2CE0B4}" srcOrd="0" destOrd="0" presId="urn:microsoft.com/office/officeart/2005/8/layout/process5"/>
    <dgm:cxn modelId="{C9D858BD-4E86-42B0-8B77-C93253F9DD8E}" type="presOf" srcId="{05E043E8-C8C1-4DA5-94E1-89D4E49EAB06}" destId="{9DFF82E9-27CD-4B0D-8EF0-602AE636B937}" srcOrd="0" destOrd="0" presId="urn:microsoft.com/office/officeart/2005/8/layout/process5"/>
    <dgm:cxn modelId="{447CC4C9-914E-4DF6-BC0E-7FABBF17B1FE}" type="presOf" srcId="{CE8FF10B-4237-4EFA-9D65-DC3A9297FF4B}" destId="{A3390183-266E-4AC5-96D8-3F4771D86A8B}" srcOrd="0" destOrd="0" presId="urn:microsoft.com/office/officeart/2005/8/layout/process5"/>
    <dgm:cxn modelId="{8FDB99BB-0420-4B35-AFE6-142B79018153}" srcId="{A2E224EE-74CB-4344-AE19-5E6634D3CC44}" destId="{DDABED44-5D76-4824-AFCE-996118FD5512}" srcOrd="2" destOrd="0" parTransId="{3F97DD92-E110-4CC5-9838-5A2E8FE102A7}" sibTransId="{CE8FF10B-4237-4EFA-9D65-DC3A9297FF4B}"/>
    <dgm:cxn modelId="{8275507E-E3FA-4F78-B268-D0189838C1D4}" type="presOf" srcId="{1E427675-8F5A-4FD6-A21A-DC270B9FA1DC}" destId="{16B59400-D023-42D3-A9CC-DCB88661FC72}" srcOrd="0" destOrd="0" presId="urn:microsoft.com/office/officeart/2005/8/layout/process5"/>
    <dgm:cxn modelId="{F0B6FC02-F1BA-4E1E-84B1-7C5EB56800B7}" srcId="{A2E224EE-74CB-4344-AE19-5E6634D3CC44}" destId="{6C80010B-13BF-4DD1-BAFD-9D62929AF888}" srcOrd="0" destOrd="0" parTransId="{94C3A23B-A268-45FF-85A4-BF37B7C7712E}" sibTransId="{328C58EA-09FD-41E6-A110-3EED9AA8715E}"/>
    <dgm:cxn modelId="{ED26A5EA-7E9F-41B7-AFD6-0ED55C82F06D}" type="presOf" srcId="{43AE509B-C4D3-493E-A7B5-C53169440EFE}" destId="{32225CE0-1EA0-4DCA-BD75-F86E313023DF}" srcOrd="0" destOrd="0" presId="urn:microsoft.com/office/officeart/2005/8/layout/process5"/>
    <dgm:cxn modelId="{6043BC5E-FE16-4815-812B-F40357D0938C}" srcId="{A2E224EE-74CB-4344-AE19-5E6634D3CC44}" destId="{D49FEF68-6610-425A-A3F7-0734D4BFABEB}" srcOrd="6" destOrd="0" parTransId="{61E7A8F1-5F00-4DEF-9F50-76C8677BE8E8}" sibTransId="{8B3229E3-AAB5-453C-A878-331B27AFF2D3}"/>
    <dgm:cxn modelId="{68173214-6A69-47E2-84A8-258E2C1C877F}" type="presOf" srcId="{DD5EFAC7-3A4D-4A53-B647-CB3CC25C3AA4}" destId="{809E2354-59BE-43F0-8FBB-73C637D9D09E}" srcOrd="1" destOrd="0" presId="urn:microsoft.com/office/officeart/2005/8/layout/process5"/>
    <dgm:cxn modelId="{6AB38657-BF34-4E12-AD2B-0569E3E6AF19}" type="presOf" srcId="{8B3229E3-AAB5-453C-A878-331B27AFF2D3}" destId="{8299933A-8632-484B-AA56-DE97FCC27577}" srcOrd="0" destOrd="0" presId="urn:microsoft.com/office/officeart/2005/8/layout/process5"/>
    <dgm:cxn modelId="{14126A59-29A4-4A59-A371-22EB79FECFC3}" type="presOf" srcId="{A2E224EE-74CB-4344-AE19-5E6634D3CC44}" destId="{936074C1-2F7F-45CA-A0CE-17B4680C8B47}" srcOrd="0" destOrd="0" presId="urn:microsoft.com/office/officeart/2005/8/layout/process5"/>
    <dgm:cxn modelId="{30A062E9-A9B9-41B3-91C1-FB4F8315F805}" type="presOf" srcId="{B5A237BC-0025-4262-973F-BB9CAAC078A2}" destId="{8E495F83-83B7-4825-B127-33D8AAF52764}" srcOrd="1" destOrd="0" presId="urn:microsoft.com/office/officeart/2005/8/layout/process5"/>
    <dgm:cxn modelId="{4E2B86D0-0A14-45FE-9916-227EC6F3113E}" srcId="{A2E224EE-74CB-4344-AE19-5E6634D3CC44}" destId="{C2DE91A6-86D5-46C5-A720-A5D6935ADA72}" srcOrd="4" destOrd="0" parTransId="{F6AB37BF-6C28-4FC3-9E4F-080D72ED633A}" sibTransId="{DD5EFAC7-3A4D-4A53-B647-CB3CC25C3AA4}"/>
    <dgm:cxn modelId="{1ECBB27C-7F91-467A-A421-752C34AE3324}" type="presOf" srcId="{CE8FF10B-4237-4EFA-9D65-DC3A9297FF4B}" destId="{275EB6B8-7CC8-4BEC-A296-6CDF0BE0CFBA}" srcOrd="1" destOrd="0" presId="urn:microsoft.com/office/officeart/2005/8/layout/process5"/>
    <dgm:cxn modelId="{13347C82-5593-4ACB-BD4C-78DDE9139EEF}" srcId="{A2E224EE-74CB-4344-AE19-5E6634D3CC44}" destId="{5D3759FB-64AF-4D9C-9E32-B6FE32FD164F}" srcOrd="1" destOrd="0" parTransId="{6941C333-89EF-4A4C-8615-2A48DE61B520}" sibTransId="{7966E2C4-7278-4EE7-8084-5F878102E70B}"/>
    <dgm:cxn modelId="{066E0F94-80D3-43F8-8B4E-5E8C6DBB563B}" type="presOf" srcId="{DDABED44-5D76-4824-AFCE-996118FD5512}" destId="{A7A1B79E-E478-4EC0-BC82-AF54B1D16E74}" srcOrd="0" destOrd="0" presId="urn:microsoft.com/office/officeart/2005/8/layout/process5"/>
    <dgm:cxn modelId="{4D92D8C9-1957-4DFF-899A-C6EC0EA2BBF7}" type="presOf" srcId="{8B3229E3-AAB5-453C-A878-331B27AFF2D3}" destId="{2F18E16E-E362-4677-AFDC-B729BACE0249}" srcOrd="1" destOrd="0" presId="urn:microsoft.com/office/officeart/2005/8/layout/process5"/>
    <dgm:cxn modelId="{0778FB8A-BA73-4DF4-8204-BDF1C6F98B6D}" type="presOf" srcId="{B5A237BC-0025-4262-973F-BB9CAAC078A2}" destId="{1CADEA62-F724-4386-A0D8-4C43B745C22F}" srcOrd="0" destOrd="0" presId="urn:microsoft.com/office/officeart/2005/8/layout/process5"/>
    <dgm:cxn modelId="{28BB4E43-FEC5-4356-BB6C-B9D589E864AE}" type="presOf" srcId="{05E043E8-C8C1-4DA5-94E1-89D4E49EAB06}" destId="{34CC36A0-F20D-48D4-A55A-2C7F23B56592}" srcOrd="1" destOrd="0" presId="urn:microsoft.com/office/officeart/2005/8/layout/process5"/>
    <dgm:cxn modelId="{299EF981-0FB6-44B7-A4C2-B5BFD9AF9ECA}" type="presOf" srcId="{DD5EFAC7-3A4D-4A53-B647-CB3CC25C3AA4}" destId="{8C6D1C05-BAC6-44C2-89FE-535CDCFB88D8}" srcOrd="0" destOrd="0" presId="urn:microsoft.com/office/officeart/2005/8/layout/process5"/>
    <dgm:cxn modelId="{6792714D-A35C-4604-948A-9084F0D50BE4}" type="presOf" srcId="{7966E2C4-7278-4EE7-8084-5F878102E70B}" destId="{AC05AD73-8D99-4B4F-898D-0256D29252E9}" srcOrd="0" destOrd="0" presId="urn:microsoft.com/office/officeart/2005/8/layout/process5"/>
    <dgm:cxn modelId="{35390126-7826-404C-8B2B-52DAD10FC46C}" type="presOf" srcId="{C2DE91A6-86D5-46C5-A720-A5D6935ADA72}" destId="{3875D782-6085-43B8-B987-7A39B646A8EE}" srcOrd="0" destOrd="0" presId="urn:microsoft.com/office/officeart/2005/8/layout/process5"/>
    <dgm:cxn modelId="{86103D36-29D6-441A-B934-E1FAC32DFBCD}" type="presOf" srcId="{328C58EA-09FD-41E6-A110-3EED9AA8715E}" destId="{A2A9355F-9589-4A1A-87EF-B7EE9DDFF088}" srcOrd="1" destOrd="0" presId="urn:microsoft.com/office/officeart/2005/8/layout/process5"/>
    <dgm:cxn modelId="{D72DF426-00B1-4ED7-8AFC-213591EF3024}" srcId="{A2E224EE-74CB-4344-AE19-5E6634D3CC44}" destId="{43AE509B-C4D3-493E-A7B5-C53169440EFE}" srcOrd="3" destOrd="0" parTransId="{08459821-349F-4C51-A549-52156ACB0EFF}" sibTransId="{B5A237BC-0025-4262-973F-BB9CAAC078A2}"/>
    <dgm:cxn modelId="{500BF079-9A8F-40B7-9BF5-26B8FC7293D7}" type="presOf" srcId="{328C58EA-09FD-41E6-A110-3EED9AA8715E}" destId="{3F21F6D3-A125-45C1-B5DD-939DDFAB0A94}" srcOrd="0" destOrd="0" presId="urn:microsoft.com/office/officeart/2005/8/layout/process5"/>
    <dgm:cxn modelId="{EF6E1A12-C659-4C29-82B2-DE0CA16AB443}" type="presOf" srcId="{6C80010B-13BF-4DD1-BAFD-9D62929AF888}" destId="{69605AEF-F1A5-416F-9EB9-D34F35318442}" srcOrd="0" destOrd="0" presId="urn:microsoft.com/office/officeart/2005/8/layout/process5"/>
    <dgm:cxn modelId="{1E6B8825-5040-4FE4-BBF9-8399291EE1E5}" srcId="{A2E224EE-74CB-4344-AE19-5E6634D3CC44}" destId="{46C65E01-FD90-4049-A9D5-83C9485695B1}" srcOrd="7" destOrd="0" parTransId="{82745B12-595E-4C51-AB37-5CA6ECDFEC4C}" sibTransId="{815D8FE7-D0C4-46C6-982C-C736FA480A97}"/>
    <dgm:cxn modelId="{089AE056-73CE-4638-9494-B64D1CC58ED8}" type="presOf" srcId="{46C65E01-FD90-4049-A9D5-83C9485695B1}" destId="{9B8008B8-E366-42AE-8335-1A84135BAA3F}" srcOrd="0" destOrd="0" presId="urn:microsoft.com/office/officeart/2005/8/layout/process5"/>
    <dgm:cxn modelId="{8A3BF5A6-84B8-4ED3-AA08-FE87ED3D6BC3}" srcId="{A2E224EE-74CB-4344-AE19-5E6634D3CC44}" destId="{1E427675-8F5A-4FD6-A21A-DC270B9FA1DC}" srcOrd="5" destOrd="0" parTransId="{87CEA5CB-16E7-4F1F-80D0-360F99D89AE6}" sibTransId="{05E043E8-C8C1-4DA5-94E1-89D4E49EAB06}"/>
    <dgm:cxn modelId="{59DA5F6C-4D38-4488-92DC-48E626A59D05}" type="presOf" srcId="{D49FEF68-6610-425A-A3F7-0734D4BFABEB}" destId="{5B38558B-A5F0-49CB-91D3-60D35685204C}" srcOrd="0" destOrd="0" presId="urn:microsoft.com/office/officeart/2005/8/layout/process5"/>
    <dgm:cxn modelId="{ABF68A2A-A9AE-4A0D-B6B5-EEBA880D8408}" type="presParOf" srcId="{936074C1-2F7F-45CA-A0CE-17B4680C8B47}" destId="{69605AEF-F1A5-416F-9EB9-D34F35318442}" srcOrd="0" destOrd="0" presId="urn:microsoft.com/office/officeart/2005/8/layout/process5"/>
    <dgm:cxn modelId="{7FB39C4B-9A94-4BB1-A032-2C9DDECE55CA}" type="presParOf" srcId="{936074C1-2F7F-45CA-A0CE-17B4680C8B47}" destId="{3F21F6D3-A125-45C1-B5DD-939DDFAB0A94}" srcOrd="1" destOrd="0" presId="urn:microsoft.com/office/officeart/2005/8/layout/process5"/>
    <dgm:cxn modelId="{405541BE-111C-423B-9A4C-1AE2A9004D63}" type="presParOf" srcId="{3F21F6D3-A125-45C1-B5DD-939DDFAB0A94}" destId="{A2A9355F-9589-4A1A-87EF-B7EE9DDFF088}" srcOrd="0" destOrd="0" presId="urn:microsoft.com/office/officeart/2005/8/layout/process5"/>
    <dgm:cxn modelId="{F014A91F-60DD-4BE7-9DDB-BF98E032A162}" type="presParOf" srcId="{936074C1-2F7F-45CA-A0CE-17B4680C8B47}" destId="{8099A492-A963-4B71-838E-9C57BB2CE0B4}" srcOrd="2" destOrd="0" presId="urn:microsoft.com/office/officeart/2005/8/layout/process5"/>
    <dgm:cxn modelId="{3CCC18CA-F150-49C7-AF8F-726C4219E229}" type="presParOf" srcId="{936074C1-2F7F-45CA-A0CE-17B4680C8B47}" destId="{AC05AD73-8D99-4B4F-898D-0256D29252E9}" srcOrd="3" destOrd="0" presId="urn:microsoft.com/office/officeart/2005/8/layout/process5"/>
    <dgm:cxn modelId="{37C85B11-DD56-4825-BBE7-03AD23B0FCAD}" type="presParOf" srcId="{AC05AD73-8D99-4B4F-898D-0256D29252E9}" destId="{89B7A108-E0F5-462B-BB54-A06BC29A34B9}" srcOrd="0" destOrd="0" presId="urn:microsoft.com/office/officeart/2005/8/layout/process5"/>
    <dgm:cxn modelId="{0F79341A-06DF-4E2C-B852-C42C73583A63}" type="presParOf" srcId="{936074C1-2F7F-45CA-A0CE-17B4680C8B47}" destId="{A7A1B79E-E478-4EC0-BC82-AF54B1D16E74}" srcOrd="4" destOrd="0" presId="urn:microsoft.com/office/officeart/2005/8/layout/process5"/>
    <dgm:cxn modelId="{5C11BD60-37ED-4E56-B9C4-D8A5B032F5FD}" type="presParOf" srcId="{936074C1-2F7F-45CA-A0CE-17B4680C8B47}" destId="{A3390183-266E-4AC5-96D8-3F4771D86A8B}" srcOrd="5" destOrd="0" presId="urn:microsoft.com/office/officeart/2005/8/layout/process5"/>
    <dgm:cxn modelId="{75F61DAE-6C19-466F-8CF8-AAFA23ACB03F}" type="presParOf" srcId="{A3390183-266E-4AC5-96D8-3F4771D86A8B}" destId="{275EB6B8-7CC8-4BEC-A296-6CDF0BE0CFBA}" srcOrd="0" destOrd="0" presId="urn:microsoft.com/office/officeart/2005/8/layout/process5"/>
    <dgm:cxn modelId="{18E71519-1E90-45F9-9BC7-174F78A7326C}" type="presParOf" srcId="{936074C1-2F7F-45CA-A0CE-17B4680C8B47}" destId="{32225CE0-1EA0-4DCA-BD75-F86E313023DF}" srcOrd="6" destOrd="0" presId="urn:microsoft.com/office/officeart/2005/8/layout/process5"/>
    <dgm:cxn modelId="{4DF7AF99-09EE-458A-9E5F-A74BC0BDCA8A}" type="presParOf" srcId="{936074C1-2F7F-45CA-A0CE-17B4680C8B47}" destId="{1CADEA62-F724-4386-A0D8-4C43B745C22F}" srcOrd="7" destOrd="0" presId="urn:microsoft.com/office/officeart/2005/8/layout/process5"/>
    <dgm:cxn modelId="{1D8E99D1-8A47-41C7-9FBD-F4D7840B3C62}" type="presParOf" srcId="{1CADEA62-F724-4386-A0D8-4C43B745C22F}" destId="{8E495F83-83B7-4825-B127-33D8AAF52764}" srcOrd="0" destOrd="0" presId="urn:microsoft.com/office/officeart/2005/8/layout/process5"/>
    <dgm:cxn modelId="{FF240EED-627E-4E38-90C4-F7596E1A4495}" type="presParOf" srcId="{936074C1-2F7F-45CA-A0CE-17B4680C8B47}" destId="{3875D782-6085-43B8-B987-7A39B646A8EE}" srcOrd="8" destOrd="0" presId="urn:microsoft.com/office/officeart/2005/8/layout/process5"/>
    <dgm:cxn modelId="{478C0299-76CF-4320-A878-580B1C90B346}" type="presParOf" srcId="{936074C1-2F7F-45CA-A0CE-17B4680C8B47}" destId="{8C6D1C05-BAC6-44C2-89FE-535CDCFB88D8}" srcOrd="9" destOrd="0" presId="urn:microsoft.com/office/officeart/2005/8/layout/process5"/>
    <dgm:cxn modelId="{16189947-5853-4FE3-916A-DBEB535252DE}" type="presParOf" srcId="{8C6D1C05-BAC6-44C2-89FE-535CDCFB88D8}" destId="{809E2354-59BE-43F0-8FBB-73C637D9D09E}" srcOrd="0" destOrd="0" presId="urn:microsoft.com/office/officeart/2005/8/layout/process5"/>
    <dgm:cxn modelId="{F9550C88-AB21-4D1B-8389-0C4D9B370F3E}" type="presParOf" srcId="{936074C1-2F7F-45CA-A0CE-17B4680C8B47}" destId="{16B59400-D023-42D3-A9CC-DCB88661FC72}" srcOrd="10" destOrd="0" presId="urn:microsoft.com/office/officeart/2005/8/layout/process5"/>
    <dgm:cxn modelId="{257F1B59-8EA4-4A89-9852-87412A94AB90}" type="presParOf" srcId="{936074C1-2F7F-45CA-A0CE-17B4680C8B47}" destId="{9DFF82E9-27CD-4B0D-8EF0-602AE636B937}" srcOrd="11" destOrd="0" presId="urn:microsoft.com/office/officeart/2005/8/layout/process5"/>
    <dgm:cxn modelId="{654D90FF-E42A-464A-BBF3-DFFE03A7AE44}" type="presParOf" srcId="{9DFF82E9-27CD-4B0D-8EF0-602AE636B937}" destId="{34CC36A0-F20D-48D4-A55A-2C7F23B56592}" srcOrd="0" destOrd="0" presId="urn:microsoft.com/office/officeart/2005/8/layout/process5"/>
    <dgm:cxn modelId="{D883FDE7-FC8D-4688-BC77-4536C8DA97B2}" type="presParOf" srcId="{936074C1-2F7F-45CA-A0CE-17B4680C8B47}" destId="{5B38558B-A5F0-49CB-91D3-60D35685204C}" srcOrd="12" destOrd="0" presId="urn:microsoft.com/office/officeart/2005/8/layout/process5"/>
    <dgm:cxn modelId="{DBC7CBB1-67E6-487B-8909-B1AD984BFC62}" type="presParOf" srcId="{936074C1-2F7F-45CA-A0CE-17B4680C8B47}" destId="{8299933A-8632-484B-AA56-DE97FCC27577}" srcOrd="13" destOrd="0" presId="urn:microsoft.com/office/officeart/2005/8/layout/process5"/>
    <dgm:cxn modelId="{14262128-7C83-4552-9086-40885A397ECA}" type="presParOf" srcId="{8299933A-8632-484B-AA56-DE97FCC27577}" destId="{2F18E16E-E362-4677-AFDC-B729BACE0249}" srcOrd="0" destOrd="0" presId="urn:microsoft.com/office/officeart/2005/8/layout/process5"/>
    <dgm:cxn modelId="{A8757205-82CA-4D33-9E1C-CB8555E36659}" type="presParOf" srcId="{936074C1-2F7F-45CA-A0CE-17B4680C8B47}" destId="{9B8008B8-E366-42AE-8335-1A84135BAA3F}" srcOrd="14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A2E224EE-74CB-4344-AE19-5E6634D3CC44}" type="doc">
      <dgm:prSet loTypeId="urn:microsoft.com/office/officeart/2005/8/layout/process5" loCatId="process" qsTypeId="urn:microsoft.com/office/officeart/2005/8/quickstyle/3d2" qsCatId="3D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6C80010B-13BF-4DD1-BAFD-9D62929AF888}">
      <dgm:prSet phldrT="[Text]" custT="1"/>
      <dgm:spPr/>
      <dgm:t>
        <a:bodyPr/>
        <a:lstStyle/>
        <a:p>
          <a:r>
            <a:rPr lang="en-US" sz="1200" dirty="0" smtClean="0">
              <a:solidFill>
                <a:srgbClr val="000000"/>
              </a:solidFill>
            </a:rPr>
            <a:t>Image acquisition</a:t>
          </a:r>
          <a:endParaRPr lang="en-US" sz="1200" dirty="0">
            <a:solidFill>
              <a:srgbClr val="000000"/>
            </a:solidFill>
          </a:endParaRPr>
        </a:p>
      </dgm:t>
    </dgm:pt>
    <dgm:pt modelId="{94C3A23B-A268-45FF-85A4-BF37B7C7712E}" type="parTrans" cxnId="{F0B6FC02-F1BA-4E1E-84B1-7C5EB56800B7}">
      <dgm:prSet/>
      <dgm:spPr/>
      <dgm:t>
        <a:bodyPr/>
        <a:lstStyle/>
        <a:p>
          <a:endParaRPr lang="en-US" sz="1200">
            <a:solidFill>
              <a:srgbClr val="000000"/>
            </a:solidFill>
          </a:endParaRPr>
        </a:p>
      </dgm:t>
    </dgm:pt>
    <dgm:pt modelId="{328C58EA-09FD-41E6-A110-3EED9AA8715E}" type="sibTrans" cxnId="{F0B6FC02-F1BA-4E1E-84B1-7C5EB56800B7}">
      <dgm:prSet custT="1"/>
      <dgm:spPr/>
      <dgm:t>
        <a:bodyPr/>
        <a:lstStyle/>
        <a:p>
          <a:endParaRPr lang="en-US" sz="1200">
            <a:solidFill>
              <a:srgbClr val="000000"/>
            </a:solidFill>
          </a:endParaRPr>
        </a:p>
      </dgm:t>
    </dgm:pt>
    <dgm:pt modelId="{5D3759FB-64AF-4D9C-9E32-B6FE32FD164F}">
      <dgm:prSet custT="1"/>
      <dgm:spPr/>
      <dgm:t>
        <a:bodyPr/>
        <a:lstStyle/>
        <a:p>
          <a:r>
            <a:rPr lang="en-US" sz="1200" dirty="0" smtClean="0">
              <a:solidFill>
                <a:srgbClr val="000000"/>
              </a:solidFill>
            </a:rPr>
            <a:t>Prostate&amp; rectum contouring</a:t>
          </a:r>
        </a:p>
      </dgm:t>
    </dgm:pt>
    <dgm:pt modelId="{6941C333-89EF-4A4C-8615-2A48DE61B520}" type="parTrans" cxnId="{13347C82-5593-4ACB-BD4C-78DDE9139EEF}">
      <dgm:prSet/>
      <dgm:spPr/>
      <dgm:t>
        <a:bodyPr/>
        <a:lstStyle/>
        <a:p>
          <a:endParaRPr lang="en-US" sz="1200">
            <a:solidFill>
              <a:srgbClr val="000000"/>
            </a:solidFill>
          </a:endParaRPr>
        </a:p>
      </dgm:t>
    </dgm:pt>
    <dgm:pt modelId="{7966E2C4-7278-4EE7-8084-5F878102E70B}" type="sibTrans" cxnId="{13347C82-5593-4ACB-BD4C-78DDE9139EEF}">
      <dgm:prSet custT="1"/>
      <dgm:spPr/>
      <dgm:t>
        <a:bodyPr/>
        <a:lstStyle/>
        <a:p>
          <a:endParaRPr lang="en-US" sz="1200">
            <a:solidFill>
              <a:srgbClr val="000000"/>
            </a:solidFill>
          </a:endParaRPr>
        </a:p>
      </dgm:t>
    </dgm:pt>
    <dgm:pt modelId="{DDABED44-5D76-4824-AFCE-996118FD5512}">
      <dgm:prSet custT="1"/>
      <dgm:spPr/>
      <dgm:t>
        <a:bodyPr/>
        <a:lstStyle/>
        <a:p>
          <a:r>
            <a:rPr lang="en-US" sz="1200" dirty="0" smtClean="0">
              <a:solidFill>
                <a:srgbClr val="000000"/>
              </a:solidFill>
            </a:rPr>
            <a:t>Urethra contouring</a:t>
          </a:r>
        </a:p>
      </dgm:t>
    </dgm:pt>
    <dgm:pt modelId="{3F97DD92-E110-4CC5-9838-5A2E8FE102A7}" type="parTrans" cxnId="{8FDB99BB-0420-4B35-AFE6-142B79018153}">
      <dgm:prSet/>
      <dgm:spPr/>
      <dgm:t>
        <a:bodyPr/>
        <a:lstStyle/>
        <a:p>
          <a:endParaRPr lang="en-US" sz="1200">
            <a:solidFill>
              <a:srgbClr val="000000"/>
            </a:solidFill>
          </a:endParaRPr>
        </a:p>
      </dgm:t>
    </dgm:pt>
    <dgm:pt modelId="{CE8FF10B-4237-4EFA-9D65-DC3A9297FF4B}" type="sibTrans" cxnId="{8FDB99BB-0420-4B35-AFE6-142B79018153}">
      <dgm:prSet custT="1"/>
      <dgm:spPr/>
      <dgm:t>
        <a:bodyPr/>
        <a:lstStyle/>
        <a:p>
          <a:endParaRPr lang="en-US" sz="1200">
            <a:solidFill>
              <a:srgbClr val="000000"/>
            </a:solidFill>
          </a:endParaRPr>
        </a:p>
      </dgm:t>
    </dgm:pt>
    <dgm:pt modelId="{43AE509B-C4D3-493E-A7B5-C53169440EFE}">
      <dgm:prSet custT="1"/>
      <dgm:spPr/>
      <dgm:t>
        <a:bodyPr/>
        <a:lstStyle/>
        <a:p>
          <a:r>
            <a:rPr lang="en-US" sz="1200" dirty="0" smtClean="0">
              <a:solidFill>
                <a:srgbClr val="000000"/>
              </a:solidFill>
            </a:rPr>
            <a:t>Catheter Implantation</a:t>
          </a:r>
        </a:p>
      </dgm:t>
    </dgm:pt>
    <dgm:pt modelId="{08459821-349F-4C51-A549-52156ACB0EFF}" type="parTrans" cxnId="{D72DF426-00B1-4ED7-8AFC-213591EF3024}">
      <dgm:prSet/>
      <dgm:spPr/>
      <dgm:t>
        <a:bodyPr/>
        <a:lstStyle/>
        <a:p>
          <a:endParaRPr lang="en-US" sz="1200">
            <a:solidFill>
              <a:srgbClr val="000000"/>
            </a:solidFill>
          </a:endParaRPr>
        </a:p>
      </dgm:t>
    </dgm:pt>
    <dgm:pt modelId="{B5A237BC-0025-4262-973F-BB9CAAC078A2}" type="sibTrans" cxnId="{D72DF426-00B1-4ED7-8AFC-213591EF3024}">
      <dgm:prSet custT="1"/>
      <dgm:spPr/>
      <dgm:t>
        <a:bodyPr/>
        <a:lstStyle/>
        <a:p>
          <a:endParaRPr lang="en-US" sz="1200">
            <a:solidFill>
              <a:srgbClr val="000000"/>
            </a:solidFill>
          </a:endParaRPr>
        </a:p>
      </dgm:t>
    </dgm:pt>
    <dgm:pt modelId="{C2DE91A6-86D5-46C5-A720-A5D6935ADA72}">
      <dgm:prSet custT="1"/>
      <dgm:spPr/>
      <dgm:t>
        <a:bodyPr/>
        <a:lstStyle/>
        <a:p>
          <a:r>
            <a:rPr lang="en-US" sz="1200" dirty="0" smtClean="0">
              <a:solidFill>
                <a:srgbClr val="000000"/>
              </a:solidFill>
            </a:rPr>
            <a:t>Re-image and re-contour</a:t>
          </a:r>
        </a:p>
      </dgm:t>
    </dgm:pt>
    <dgm:pt modelId="{F6AB37BF-6C28-4FC3-9E4F-080D72ED633A}" type="parTrans" cxnId="{4E2B86D0-0A14-45FE-9916-227EC6F3113E}">
      <dgm:prSet/>
      <dgm:spPr/>
      <dgm:t>
        <a:bodyPr/>
        <a:lstStyle/>
        <a:p>
          <a:endParaRPr lang="en-US" sz="1200">
            <a:solidFill>
              <a:srgbClr val="000000"/>
            </a:solidFill>
          </a:endParaRPr>
        </a:p>
      </dgm:t>
    </dgm:pt>
    <dgm:pt modelId="{DD5EFAC7-3A4D-4A53-B647-CB3CC25C3AA4}" type="sibTrans" cxnId="{4E2B86D0-0A14-45FE-9916-227EC6F3113E}">
      <dgm:prSet custT="1"/>
      <dgm:spPr/>
      <dgm:t>
        <a:bodyPr/>
        <a:lstStyle/>
        <a:p>
          <a:endParaRPr lang="en-US" sz="1200">
            <a:solidFill>
              <a:srgbClr val="000000"/>
            </a:solidFill>
          </a:endParaRPr>
        </a:p>
      </dgm:t>
    </dgm:pt>
    <dgm:pt modelId="{1E427675-8F5A-4FD6-A21A-DC270B9FA1DC}">
      <dgm:prSet custT="1"/>
      <dgm:spPr/>
      <dgm:t>
        <a:bodyPr/>
        <a:lstStyle/>
        <a:p>
          <a:r>
            <a:rPr lang="en-US" sz="1200" dirty="0" smtClean="0">
              <a:solidFill>
                <a:srgbClr val="000000"/>
              </a:solidFill>
            </a:rPr>
            <a:t>Catheter delineation</a:t>
          </a:r>
        </a:p>
      </dgm:t>
    </dgm:pt>
    <dgm:pt modelId="{87CEA5CB-16E7-4F1F-80D0-360F99D89AE6}" type="parTrans" cxnId="{8A3BF5A6-84B8-4ED3-AA08-FE87ED3D6BC3}">
      <dgm:prSet/>
      <dgm:spPr/>
      <dgm:t>
        <a:bodyPr/>
        <a:lstStyle/>
        <a:p>
          <a:endParaRPr lang="en-US" sz="1200">
            <a:solidFill>
              <a:srgbClr val="000000"/>
            </a:solidFill>
          </a:endParaRPr>
        </a:p>
      </dgm:t>
    </dgm:pt>
    <dgm:pt modelId="{05E043E8-C8C1-4DA5-94E1-89D4E49EAB06}" type="sibTrans" cxnId="{8A3BF5A6-84B8-4ED3-AA08-FE87ED3D6BC3}">
      <dgm:prSet custT="1"/>
      <dgm:spPr/>
      <dgm:t>
        <a:bodyPr/>
        <a:lstStyle/>
        <a:p>
          <a:endParaRPr lang="en-US" sz="1200">
            <a:solidFill>
              <a:srgbClr val="000000"/>
            </a:solidFill>
          </a:endParaRPr>
        </a:p>
      </dgm:t>
    </dgm:pt>
    <dgm:pt modelId="{D49FEF68-6610-425A-A3F7-0734D4BFABEB}">
      <dgm:prSet custT="1"/>
      <dgm:spPr/>
      <dgm:t>
        <a:bodyPr/>
        <a:lstStyle/>
        <a:p>
          <a:r>
            <a:rPr lang="en-US" sz="1200" dirty="0" smtClean="0">
              <a:solidFill>
                <a:srgbClr val="000000"/>
              </a:solidFill>
            </a:rPr>
            <a:t>Optimization</a:t>
          </a:r>
        </a:p>
      </dgm:t>
    </dgm:pt>
    <dgm:pt modelId="{61E7A8F1-5F00-4DEF-9F50-76C8677BE8E8}" type="parTrans" cxnId="{6043BC5E-FE16-4815-812B-F40357D0938C}">
      <dgm:prSet/>
      <dgm:spPr/>
      <dgm:t>
        <a:bodyPr/>
        <a:lstStyle/>
        <a:p>
          <a:endParaRPr lang="en-US" sz="1200">
            <a:solidFill>
              <a:srgbClr val="000000"/>
            </a:solidFill>
          </a:endParaRPr>
        </a:p>
      </dgm:t>
    </dgm:pt>
    <dgm:pt modelId="{8B3229E3-AAB5-453C-A878-331B27AFF2D3}" type="sibTrans" cxnId="{6043BC5E-FE16-4815-812B-F40357D0938C}">
      <dgm:prSet custT="1"/>
      <dgm:spPr>
        <a:solidFill>
          <a:srgbClr val="969696"/>
        </a:solidFill>
      </dgm:spPr>
      <dgm:t>
        <a:bodyPr/>
        <a:lstStyle/>
        <a:p>
          <a:endParaRPr lang="en-US" sz="1200">
            <a:solidFill>
              <a:srgbClr val="000000"/>
            </a:solidFill>
          </a:endParaRPr>
        </a:p>
      </dgm:t>
    </dgm:pt>
    <dgm:pt modelId="{46C65E01-FD90-4049-A9D5-83C9485695B1}">
      <dgm:prSet custT="1"/>
      <dgm:spPr>
        <a:solidFill>
          <a:srgbClr val="969696"/>
        </a:solidFill>
      </dgm:spPr>
      <dgm:t>
        <a:bodyPr/>
        <a:lstStyle/>
        <a:p>
          <a:r>
            <a:rPr lang="en-US" sz="1200" dirty="0" smtClean="0">
              <a:solidFill>
                <a:srgbClr val="000000"/>
              </a:solidFill>
            </a:rPr>
            <a:t>Treatment</a:t>
          </a:r>
        </a:p>
      </dgm:t>
    </dgm:pt>
    <dgm:pt modelId="{82745B12-595E-4C51-AB37-5CA6ECDFEC4C}" type="parTrans" cxnId="{1E6B8825-5040-4FE4-BBF9-8399291EE1E5}">
      <dgm:prSet/>
      <dgm:spPr/>
      <dgm:t>
        <a:bodyPr/>
        <a:lstStyle/>
        <a:p>
          <a:endParaRPr lang="en-US" sz="1050"/>
        </a:p>
      </dgm:t>
    </dgm:pt>
    <dgm:pt modelId="{815D8FE7-D0C4-46C6-982C-C736FA480A97}" type="sibTrans" cxnId="{1E6B8825-5040-4FE4-BBF9-8399291EE1E5}">
      <dgm:prSet/>
      <dgm:spPr/>
      <dgm:t>
        <a:bodyPr/>
        <a:lstStyle/>
        <a:p>
          <a:endParaRPr lang="en-US" sz="1050"/>
        </a:p>
      </dgm:t>
    </dgm:pt>
    <dgm:pt modelId="{936074C1-2F7F-45CA-A0CE-17B4680C8B47}" type="pres">
      <dgm:prSet presAssocID="{A2E224EE-74CB-4344-AE19-5E6634D3CC44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9605AEF-F1A5-416F-9EB9-D34F35318442}" type="pres">
      <dgm:prSet presAssocID="{6C80010B-13BF-4DD1-BAFD-9D62929AF888}" presName="node" presStyleLbl="node1" presStyleIdx="0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F21F6D3-A125-45C1-B5DD-939DDFAB0A94}" type="pres">
      <dgm:prSet presAssocID="{328C58EA-09FD-41E6-A110-3EED9AA8715E}" presName="sibTrans" presStyleLbl="sibTrans2D1" presStyleIdx="0" presStyleCnt="7"/>
      <dgm:spPr/>
      <dgm:t>
        <a:bodyPr/>
        <a:lstStyle/>
        <a:p>
          <a:endParaRPr lang="en-US"/>
        </a:p>
      </dgm:t>
    </dgm:pt>
    <dgm:pt modelId="{A2A9355F-9589-4A1A-87EF-B7EE9DDFF088}" type="pres">
      <dgm:prSet presAssocID="{328C58EA-09FD-41E6-A110-3EED9AA8715E}" presName="connectorText" presStyleLbl="sibTrans2D1" presStyleIdx="0" presStyleCnt="7"/>
      <dgm:spPr/>
      <dgm:t>
        <a:bodyPr/>
        <a:lstStyle/>
        <a:p>
          <a:endParaRPr lang="en-US"/>
        </a:p>
      </dgm:t>
    </dgm:pt>
    <dgm:pt modelId="{8099A492-A963-4B71-838E-9C57BB2CE0B4}" type="pres">
      <dgm:prSet presAssocID="{5D3759FB-64AF-4D9C-9E32-B6FE32FD164F}" presName="node" presStyleLbl="node1" presStyleIdx="1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C05AD73-8D99-4B4F-898D-0256D29252E9}" type="pres">
      <dgm:prSet presAssocID="{7966E2C4-7278-4EE7-8084-5F878102E70B}" presName="sibTrans" presStyleLbl="sibTrans2D1" presStyleIdx="1" presStyleCnt="7"/>
      <dgm:spPr/>
      <dgm:t>
        <a:bodyPr/>
        <a:lstStyle/>
        <a:p>
          <a:endParaRPr lang="en-US"/>
        </a:p>
      </dgm:t>
    </dgm:pt>
    <dgm:pt modelId="{89B7A108-E0F5-462B-BB54-A06BC29A34B9}" type="pres">
      <dgm:prSet presAssocID="{7966E2C4-7278-4EE7-8084-5F878102E70B}" presName="connectorText" presStyleLbl="sibTrans2D1" presStyleIdx="1" presStyleCnt="7"/>
      <dgm:spPr/>
      <dgm:t>
        <a:bodyPr/>
        <a:lstStyle/>
        <a:p>
          <a:endParaRPr lang="en-US"/>
        </a:p>
      </dgm:t>
    </dgm:pt>
    <dgm:pt modelId="{A7A1B79E-E478-4EC0-BC82-AF54B1D16E74}" type="pres">
      <dgm:prSet presAssocID="{DDABED44-5D76-4824-AFCE-996118FD5512}" presName="node" presStyleLbl="node1" presStyleIdx="2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3390183-266E-4AC5-96D8-3F4771D86A8B}" type="pres">
      <dgm:prSet presAssocID="{CE8FF10B-4237-4EFA-9D65-DC3A9297FF4B}" presName="sibTrans" presStyleLbl="sibTrans2D1" presStyleIdx="2" presStyleCnt="7"/>
      <dgm:spPr/>
      <dgm:t>
        <a:bodyPr/>
        <a:lstStyle/>
        <a:p>
          <a:endParaRPr lang="en-US"/>
        </a:p>
      </dgm:t>
    </dgm:pt>
    <dgm:pt modelId="{275EB6B8-7CC8-4BEC-A296-6CDF0BE0CFBA}" type="pres">
      <dgm:prSet presAssocID="{CE8FF10B-4237-4EFA-9D65-DC3A9297FF4B}" presName="connectorText" presStyleLbl="sibTrans2D1" presStyleIdx="2" presStyleCnt="7"/>
      <dgm:spPr/>
      <dgm:t>
        <a:bodyPr/>
        <a:lstStyle/>
        <a:p>
          <a:endParaRPr lang="en-US"/>
        </a:p>
      </dgm:t>
    </dgm:pt>
    <dgm:pt modelId="{32225CE0-1EA0-4DCA-BD75-F86E313023DF}" type="pres">
      <dgm:prSet presAssocID="{43AE509B-C4D3-493E-A7B5-C53169440EFE}" presName="node" presStyleLbl="node1" presStyleIdx="3" presStyleCnt="8" custScaleX="11428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CADEA62-F724-4386-A0D8-4C43B745C22F}" type="pres">
      <dgm:prSet presAssocID="{B5A237BC-0025-4262-973F-BB9CAAC078A2}" presName="sibTrans" presStyleLbl="sibTrans2D1" presStyleIdx="3" presStyleCnt="7"/>
      <dgm:spPr/>
      <dgm:t>
        <a:bodyPr/>
        <a:lstStyle/>
        <a:p>
          <a:endParaRPr lang="en-US"/>
        </a:p>
      </dgm:t>
    </dgm:pt>
    <dgm:pt modelId="{8E495F83-83B7-4825-B127-33D8AAF52764}" type="pres">
      <dgm:prSet presAssocID="{B5A237BC-0025-4262-973F-BB9CAAC078A2}" presName="connectorText" presStyleLbl="sibTrans2D1" presStyleIdx="3" presStyleCnt="7"/>
      <dgm:spPr/>
      <dgm:t>
        <a:bodyPr/>
        <a:lstStyle/>
        <a:p>
          <a:endParaRPr lang="en-US"/>
        </a:p>
      </dgm:t>
    </dgm:pt>
    <dgm:pt modelId="{3875D782-6085-43B8-B987-7A39B646A8EE}" type="pres">
      <dgm:prSet presAssocID="{C2DE91A6-86D5-46C5-A720-A5D6935ADA72}" presName="node" presStyleLbl="node1" presStyleIdx="4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C6D1C05-BAC6-44C2-89FE-535CDCFB88D8}" type="pres">
      <dgm:prSet presAssocID="{DD5EFAC7-3A4D-4A53-B647-CB3CC25C3AA4}" presName="sibTrans" presStyleLbl="sibTrans2D1" presStyleIdx="4" presStyleCnt="7"/>
      <dgm:spPr/>
      <dgm:t>
        <a:bodyPr/>
        <a:lstStyle/>
        <a:p>
          <a:endParaRPr lang="en-US"/>
        </a:p>
      </dgm:t>
    </dgm:pt>
    <dgm:pt modelId="{809E2354-59BE-43F0-8FBB-73C637D9D09E}" type="pres">
      <dgm:prSet presAssocID="{DD5EFAC7-3A4D-4A53-B647-CB3CC25C3AA4}" presName="connectorText" presStyleLbl="sibTrans2D1" presStyleIdx="4" presStyleCnt="7"/>
      <dgm:spPr/>
      <dgm:t>
        <a:bodyPr/>
        <a:lstStyle/>
        <a:p>
          <a:endParaRPr lang="en-US"/>
        </a:p>
      </dgm:t>
    </dgm:pt>
    <dgm:pt modelId="{16B59400-D023-42D3-A9CC-DCB88661FC72}" type="pres">
      <dgm:prSet presAssocID="{1E427675-8F5A-4FD6-A21A-DC270B9FA1DC}" presName="node" presStyleLbl="node1" presStyleIdx="5" presStyleCnt="8" custScaleX="115801" custScaleY="10136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DFF82E9-27CD-4B0D-8EF0-602AE636B937}" type="pres">
      <dgm:prSet presAssocID="{05E043E8-C8C1-4DA5-94E1-89D4E49EAB06}" presName="sibTrans" presStyleLbl="sibTrans2D1" presStyleIdx="5" presStyleCnt="7"/>
      <dgm:spPr/>
      <dgm:t>
        <a:bodyPr/>
        <a:lstStyle/>
        <a:p>
          <a:endParaRPr lang="en-US"/>
        </a:p>
      </dgm:t>
    </dgm:pt>
    <dgm:pt modelId="{34CC36A0-F20D-48D4-A55A-2C7F23B56592}" type="pres">
      <dgm:prSet presAssocID="{05E043E8-C8C1-4DA5-94E1-89D4E49EAB06}" presName="connectorText" presStyleLbl="sibTrans2D1" presStyleIdx="5" presStyleCnt="7"/>
      <dgm:spPr/>
      <dgm:t>
        <a:bodyPr/>
        <a:lstStyle/>
        <a:p>
          <a:endParaRPr lang="en-US"/>
        </a:p>
      </dgm:t>
    </dgm:pt>
    <dgm:pt modelId="{5B38558B-A5F0-49CB-91D3-60D35685204C}" type="pres">
      <dgm:prSet presAssocID="{D49FEF68-6610-425A-A3F7-0734D4BFABEB}" presName="node" presStyleLbl="node1" presStyleIdx="6" presStyleCnt="8" custScaleX="113465" custScaleY="13011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299933A-8632-484B-AA56-DE97FCC27577}" type="pres">
      <dgm:prSet presAssocID="{8B3229E3-AAB5-453C-A878-331B27AFF2D3}" presName="sibTrans" presStyleLbl="sibTrans2D1" presStyleIdx="6" presStyleCnt="7"/>
      <dgm:spPr/>
      <dgm:t>
        <a:bodyPr/>
        <a:lstStyle/>
        <a:p>
          <a:endParaRPr lang="en-US"/>
        </a:p>
      </dgm:t>
    </dgm:pt>
    <dgm:pt modelId="{2F18E16E-E362-4677-AFDC-B729BACE0249}" type="pres">
      <dgm:prSet presAssocID="{8B3229E3-AAB5-453C-A878-331B27AFF2D3}" presName="connectorText" presStyleLbl="sibTrans2D1" presStyleIdx="6" presStyleCnt="7"/>
      <dgm:spPr/>
      <dgm:t>
        <a:bodyPr/>
        <a:lstStyle/>
        <a:p>
          <a:endParaRPr lang="en-US"/>
        </a:p>
      </dgm:t>
    </dgm:pt>
    <dgm:pt modelId="{9B8008B8-E366-42AE-8335-1A84135BAA3F}" type="pres">
      <dgm:prSet presAssocID="{46C65E01-FD90-4049-A9D5-83C9485695B1}" presName="node" presStyleLbl="node1" presStyleIdx="7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677A356-29C2-457F-A545-7FD3866188B0}" type="presOf" srcId="{43AE509B-C4D3-493E-A7B5-C53169440EFE}" destId="{32225CE0-1EA0-4DCA-BD75-F86E313023DF}" srcOrd="0" destOrd="0" presId="urn:microsoft.com/office/officeart/2005/8/layout/process5"/>
    <dgm:cxn modelId="{2503CF19-A516-49AF-98FD-F4F63ED06648}" type="presOf" srcId="{DD5EFAC7-3A4D-4A53-B647-CB3CC25C3AA4}" destId="{809E2354-59BE-43F0-8FBB-73C637D9D09E}" srcOrd="1" destOrd="0" presId="urn:microsoft.com/office/officeart/2005/8/layout/process5"/>
    <dgm:cxn modelId="{F5150246-A9D7-4022-94D7-7DA97B88453C}" type="presOf" srcId="{1E427675-8F5A-4FD6-A21A-DC270B9FA1DC}" destId="{16B59400-D023-42D3-A9CC-DCB88661FC72}" srcOrd="0" destOrd="0" presId="urn:microsoft.com/office/officeart/2005/8/layout/process5"/>
    <dgm:cxn modelId="{AB0E9227-4E5A-404C-9CD3-F2C8458F4D14}" type="presOf" srcId="{6C80010B-13BF-4DD1-BAFD-9D62929AF888}" destId="{69605AEF-F1A5-416F-9EB9-D34F35318442}" srcOrd="0" destOrd="0" presId="urn:microsoft.com/office/officeart/2005/8/layout/process5"/>
    <dgm:cxn modelId="{1755B8AE-418A-4216-BDBC-12C1B4256E63}" type="presOf" srcId="{A2E224EE-74CB-4344-AE19-5E6634D3CC44}" destId="{936074C1-2F7F-45CA-A0CE-17B4680C8B47}" srcOrd="0" destOrd="0" presId="urn:microsoft.com/office/officeart/2005/8/layout/process5"/>
    <dgm:cxn modelId="{3AAEF436-58C3-4439-A791-DD0D1EAB7BF2}" type="presOf" srcId="{8B3229E3-AAB5-453C-A878-331B27AFF2D3}" destId="{2F18E16E-E362-4677-AFDC-B729BACE0249}" srcOrd="1" destOrd="0" presId="urn:microsoft.com/office/officeart/2005/8/layout/process5"/>
    <dgm:cxn modelId="{6ACC33A0-6D51-4240-B448-633750FB2F2E}" type="presOf" srcId="{C2DE91A6-86D5-46C5-A720-A5D6935ADA72}" destId="{3875D782-6085-43B8-B987-7A39B646A8EE}" srcOrd="0" destOrd="0" presId="urn:microsoft.com/office/officeart/2005/8/layout/process5"/>
    <dgm:cxn modelId="{8FDB99BB-0420-4B35-AFE6-142B79018153}" srcId="{A2E224EE-74CB-4344-AE19-5E6634D3CC44}" destId="{DDABED44-5D76-4824-AFCE-996118FD5512}" srcOrd="2" destOrd="0" parTransId="{3F97DD92-E110-4CC5-9838-5A2E8FE102A7}" sibTransId="{CE8FF10B-4237-4EFA-9D65-DC3A9297FF4B}"/>
    <dgm:cxn modelId="{F0B6FC02-F1BA-4E1E-84B1-7C5EB56800B7}" srcId="{A2E224EE-74CB-4344-AE19-5E6634D3CC44}" destId="{6C80010B-13BF-4DD1-BAFD-9D62929AF888}" srcOrd="0" destOrd="0" parTransId="{94C3A23B-A268-45FF-85A4-BF37B7C7712E}" sibTransId="{328C58EA-09FD-41E6-A110-3EED9AA8715E}"/>
    <dgm:cxn modelId="{23595FFB-76AF-4006-BD0D-794AED5A5689}" type="presOf" srcId="{CE8FF10B-4237-4EFA-9D65-DC3A9297FF4B}" destId="{A3390183-266E-4AC5-96D8-3F4771D86A8B}" srcOrd="0" destOrd="0" presId="urn:microsoft.com/office/officeart/2005/8/layout/process5"/>
    <dgm:cxn modelId="{6043BC5E-FE16-4815-812B-F40357D0938C}" srcId="{A2E224EE-74CB-4344-AE19-5E6634D3CC44}" destId="{D49FEF68-6610-425A-A3F7-0734D4BFABEB}" srcOrd="6" destOrd="0" parTransId="{61E7A8F1-5F00-4DEF-9F50-76C8677BE8E8}" sibTransId="{8B3229E3-AAB5-453C-A878-331B27AFF2D3}"/>
    <dgm:cxn modelId="{5FE6F2FF-0592-4EF2-9909-0DD179106416}" type="presOf" srcId="{D49FEF68-6610-425A-A3F7-0734D4BFABEB}" destId="{5B38558B-A5F0-49CB-91D3-60D35685204C}" srcOrd="0" destOrd="0" presId="urn:microsoft.com/office/officeart/2005/8/layout/process5"/>
    <dgm:cxn modelId="{7B7F67A0-4929-4BF4-A2EE-7DADD04E4491}" type="presOf" srcId="{B5A237BC-0025-4262-973F-BB9CAAC078A2}" destId="{1CADEA62-F724-4386-A0D8-4C43B745C22F}" srcOrd="0" destOrd="0" presId="urn:microsoft.com/office/officeart/2005/8/layout/process5"/>
    <dgm:cxn modelId="{E968FE89-C528-4386-BCB2-08F373D2DF91}" type="presOf" srcId="{CE8FF10B-4237-4EFA-9D65-DC3A9297FF4B}" destId="{275EB6B8-7CC8-4BEC-A296-6CDF0BE0CFBA}" srcOrd="1" destOrd="0" presId="urn:microsoft.com/office/officeart/2005/8/layout/process5"/>
    <dgm:cxn modelId="{5CFCD10A-C389-483B-90ED-3A27E29923FF}" type="presOf" srcId="{328C58EA-09FD-41E6-A110-3EED9AA8715E}" destId="{3F21F6D3-A125-45C1-B5DD-939DDFAB0A94}" srcOrd="0" destOrd="0" presId="urn:microsoft.com/office/officeart/2005/8/layout/process5"/>
    <dgm:cxn modelId="{3198BE4B-FE6B-4132-83EE-AE395A5D9A7E}" type="presOf" srcId="{B5A237BC-0025-4262-973F-BB9CAAC078A2}" destId="{8E495F83-83B7-4825-B127-33D8AAF52764}" srcOrd="1" destOrd="0" presId="urn:microsoft.com/office/officeart/2005/8/layout/process5"/>
    <dgm:cxn modelId="{2AC2D6F7-0096-46E5-BC53-FF5117093939}" type="presOf" srcId="{05E043E8-C8C1-4DA5-94E1-89D4E49EAB06}" destId="{34CC36A0-F20D-48D4-A55A-2C7F23B56592}" srcOrd="1" destOrd="0" presId="urn:microsoft.com/office/officeart/2005/8/layout/process5"/>
    <dgm:cxn modelId="{D8A4B410-5E3A-453A-953C-7B1A86ACB414}" type="presOf" srcId="{05E043E8-C8C1-4DA5-94E1-89D4E49EAB06}" destId="{9DFF82E9-27CD-4B0D-8EF0-602AE636B937}" srcOrd="0" destOrd="0" presId="urn:microsoft.com/office/officeart/2005/8/layout/process5"/>
    <dgm:cxn modelId="{4E2B86D0-0A14-45FE-9916-227EC6F3113E}" srcId="{A2E224EE-74CB-4344-AE19-5E6634D3CC44}" destId="{C2DE91A6-86D5-46C5-A720-A5D6935ADA72}" srcOrd="4" destOrd="0" parTransId="{F6AB37BF-6C28-4FC3-9E4F-080D72ED633A}" sibTransId="{DD5EFAC7-3A4D-4A53-B647-CB3CC25C3AA4}"/>
    <dgm:cxn modelId="{13347C82-5593-4ACB-BD4C-78DDE9139EEF}" srcId="{A2E224EE-74CB-4344-AE19-5E6634D3CC44}" destId="{5D3759FB-64AF-4D9C-9E32-B6FE32FD164F}" srcOrd="1" destOrd="0" parTransId="{6941C333-89EF-4A4C-8615-2A48DE61B520}" sibTransId="{7966E2C4-7278-4EE7-8084-5F878102E70B}"/>
    <dgm:cxn modelId="{8FCB2C2F-674A-4DE0-BC86-D4BA4B8C1A47}" type="presOf" srcId="{7966E2C4-7278-4EE7-8084-5F878102E70B}" destId="{89B7A108-E0F5-462B-BB54-A06BC29A34B9}" srcOrd="1" destOrd="0" presId="urn:microsoft.com/office/officeart/2005/8/layout/process5"/>
    <dgm:cxn modelId="{14048720-9E48-47D5-B774-2F3D037F4E53}" type="presOf" srcId="{8B3229E3-AAB5-453C-A878-331B27AFF2D3}" destId="{8299933A-8632-484B-AA56-DE97FCC27577}" srcOrd="0" destOrd="0" presId="urn:microsoft.com/office/officeart/2005/8/layout/process5"/>
    <dgm:cxn modelId="{10513C3F-210A-4986-8320-2301886E2C1A}" type="presOf" srcId="{7966E2C4-7278-4EE7-8084-5F878102E70B}" destId="{AC05AD73-8D99-4B4F-898D-0256D29252E9}" srcOrd="0" destOrd="0" presId="urn:microsoft.com/office/officeart/2005/8/layout/process5"/>
    <dgm:cxn modelId="{12AEE58D-C589-419A-B4B0-5F13FFCB0426}" type="presOf" srcId="{DDABED44-5D76-4824-AFCE-996118FD5512}" destId="{A7A1B79E-E478-4EC0-BC82-AF54B1D16E74}" srcOrd="0" destOrd="0" presId="urn:microsoft.com/office/officeart/2005/8/layout/process5"/>
    <dgm:cxn modelId="{93F3C596-A21F-42D6-A5C1-E783933D7986}" type="presOf" srcId="{46C65E01-FD90-4049-A9D5-83C9485695B1}" destId="{9B8008B8-E366-42AE-8335-1A84135BAA3F}" srcOrd="0" destOrd="0" presId="urn:microsoft.com/office/officeart/2005/8/layout/process5"/>
    <dgm:cxn modelId="{D72DF426-00B1-4ED7-8AFC-213591EF3024}" srcId="{A2E224EE-74CB-4344-AE19-5E6634D3CC44}" destId="{43AE509B-C4D3-493E-A7B5-C53169440EFE}" srcOrd="3" destOrd="0" parTransId="{08459821-349F-4C51-A549-52156ACB0EFF}" sibTransId="{B5A237BC-0025-4262-973F-BB9CAAC078A2}"/>
    <dgm:cxn modelId="{520D01C3-F2B7-4D6F-8DD7-5FDD659AAC0E}" type="presOf" srcId="{5D3759FB-64AF-4D9C-9E32-B6FE32FD164F}" destId="{8099A492-A963-4B71-838E-9C57BB2CE0B4}" srcOrd="0" destOrd="0" presId="urn:microsoft.com/office/officeart/2005/8/layout/process5"/>
    <dgm:cxn modelId="{1E6B8825-5040-4FE4-BBF9-8399291EE1E5}" srcId="{A2E224EE-74CB-4344-AE19-5E6634D3CC44}" destId="{46C65E01-FD90-4049-A9D5-83C9485695B1}" srcOrd="7" destOrd="0" parTransId="{82745B12-595E-4C51-AB37-5CA6ECDFEC4C}" sibTransId="{815D8FE7-D0C4-46C6-982C-C736FA480A97}"/>
    <dgm:cxn modelId="{8A3BF5A6-84B8-4ED3-AA08-FE87ED3D6BC3}" srcId="{A2E224EE-74CB-4344-AE19-5E6634D3CC44}" destId="{1E427675-8F5A-4FD6-A21A-DC270B9FA1DC}" srcOrd="5" destOrd="0" parTransId="{87CEA5CB-16E7-4F1F-80D0-360F99D89AE6}" sibTransId="{05E043E8-C8C1-4DA5-94E1-89D4E49EAB06}"/>
    <dgm:cxn modelId="{C1DCEAA3-D8BC-4AC1-81E0-4516AAEFC639}" type="presOf" srcId="{328C58EA-09FD-41E6-A110-3EED9AA8715E}" destId="{A2A9355F-9589-4A1A-87EF-B7EE9DDFF088}" srcOrd="1" destOrd="0" presId="urn:microsoft.com/office/officeart/2005/8/layout/process5"/>
    <dgm:cxn modelId="{BFC6B6A8-6299-4966-AC16-B49DB44B0F3F}" type="presOf" srcId="{DD5EFAC7-3A4D-4A53-B647-CB3CC25C3AA4}" destId="{8C6D1C05-BAC6-44C2-89FE-535CDCFB88D8}" srcOrd="0" destOrd="0" presId="urn:microsoft.com/office/officeart/2005/8/layout/process5"/>
    <dgm:cxn modelId="{1B4F58F8-328A-44D5-AEE2-4C7A3F81ADBB}" type="presParOf" srcId="{936074C1-2F7F-45CA-A0CE-17B4680C8B47}" destId="{69605AEF-F1A5-416F-9EB9-D34F35318442}" srcOrd="0" destOrd="0" presId="urn:microsoft.com/office/officeart/2005/8/layout/process5"/>
    <dgm:cxn modelId="{6F651C9F-3660-48C4-9020-A55A6656E0AE}" type="presParOf" srcId="{936074C1-2F7F-45CA-A0CE-17B4680C8B47}" destId="{3F21F6D3-A125-45C1-B5DD-939DDFAB0A94}" srcOrd="1" destOrd="0" presId="urn:microsoft.com/office/officeart/2005/8/layout/process5"/>
    <dgm:cxn modelId="{47ABDE89-0728-4332-9757-FAEA2254BDAD}" type="presParOf" srcId="{3F21F6D3-A125-45C1-B5DD-939DDFAB0A94}" destId="{A2A9355F-9589-4A1A-87EF-B7EE9DDFF088}" srcOrd="0" destOrd="0" presId="urn:microsoft.com/office/officeart/2005/8/layout/process5"/>
    <dgm:cxn modelId="{9E755D81-ACCE-4101-AB97-A7E513FF3DC9}" type="presParOf" srcId="{936074C1-2F7F-45CA-A0CE-17B4680C8B47}" destId="{8099A492-A963-4B71-838E-9C57BB2CE0B4}" srcOrd="2" destOrd="0" presId="urn:microsoft.com/office/officeart/2005/8/layout/process5"/>
    <dgm:cxn modelId="{C1ECF05E-8384-4174-A1C9-DE281FEB67E2}" type="presParOf" srcId="{936074C1-2F7F-45CA-A0CE-17B4680C8B47}" destId="{AC05AD73-8D99-4B4F-898D-0256D29252E9}" srcOrd="3" destOrd="0" presId="urn:microsoft.com/office/officeart/2005/8/layout/process5"/>
    <dgm:cxn modelId="{6D355E3F-3003-499B-AD59-E9B2064700DE}" type="presParOf" srcId="{AC05AD73-8D99-4B4F-898D-0256D29252E9}" destId="{89B7A108-E0F5-462B-BB54-A06BC29A34B9}" srcOrd="0" destOrd="0" presId="urn:microsoft.com/office/officeart/2005/8/layout/process5"/>
    <dgm:cxn modelId="{DAFFCA41-29A0-4AFA-A53C-950ACE9E1D3B}" type="presParOf" srcId="{936074C1-2F7F-45CA-A0CE-17B4680C8B47}" destId="{A7A1B79E-E478-4EC0-BC82-AF54B1D16E74}" srcOrd="4" destOrd="0" presId="urn:microsoft.com/office/officeart/2005/8/layout/process5"/>
    <dgm:cxn modelId="{DBFF1ABC-D4B0-4780-BDED-CC1B1D05DDB0}" type="presParOf" srcId="{936074C1-2F7F-45CA-A0CE-17B4680C8B47}" destId="{A3390183-266E-4AC5-96D8-3F4771D86A8B}" srcOrd="5" destOrd="0" presId="urn:microsoft.com/office/officeart/2005/8/layout/process5"/>
    <dgm:cxn modelId="{221BF3BD-D241-473B-A6B8-01A15610D6F2}" type="presParOf" srcId="{A3390183-266E-4AC5-96D8-3F4771D86A8B}" destId="{275EB6B8-7CC8-4BEC-A296-6CDF0BE0CFBA}" srcOrd="0" destOrd="0" presId="urn:microsoft.com/office/officeart/2005/8/layout/process5"/>
    <dgm:cxn modelId="{CBAF8515-6503-451F-9CF9-1EA53CC1F67F}" type="presParOf" srcId="{936074C1-2F7F-45CA-A0CE-17B4680C8B47}" destId="{32225CE0-1EA0-4DCA-BD75-F86E313023DF}" srcOrd="6" destOrd="0" presId="urn:microsoft.com/office/officeart/2005/8/layout/process5"/>
    <dgm:cxn modelId="{240B7A3D-82BC-4686-967A-96DEC22C2BDC}" type="presParOf" srcId="{936074C1-2F7F-45CA-A0CE-17B4680C8B47}" destId="{1CADEA62-F724-4386-A0D8-4C43B745C22F}" srcOrd="7" destOrd="0" presId="urn:microsoft.com/office/officeart/2005/8/layout/process5"/>
    <dgm:cxn modelId="{D2EF24DA-5B89-402F-8B2B-75FA3ABECD2A}" type="presParOf" srcId="{1CADEA62-F724-4386-A0D8-4C43B745C22F}" destId="{8E495F83-83B7-4825-B127-33D8AAF52764}" srcOrd="0" destOrd="0" presId="urn:microsoft.com/office/officeart/2005/8/layout/process5"/>
    <dgm:cxn modelId="{BFCE7AA2-85D5-4D74-9AEF-92C4E81DA19F}" type="presParOf" srcId="{936074C1-2F7F-45CA-A0CE-17B4680C8B47}" destId="{3875D782-6085-43B8-B987-7A39B646A8EE}" srcOrd="8" destOrd="0" presId="urn:microsoft.com/office/officeart/2005/8/layout/process5"/>
    <dgm:cxn modelId="{DEDEB7ED-0097-405C-AD29-97FB4A231CC9}" type="presParOf" srcId="{936074C1-2F7F-45CA-A0CE-17B4680C8B47}" destId="{8C6D1C05-BAC6-44C2-89FE-535CDCFB88D8}" srcOrd="9" destOrd="0" presId="urn:microsoft.com/office/officeart/2005/8/layout/process5"/>
    <dgm:cxn modelId="{C820986E-A92A-4FB6-A1F3-15567906BF3F}" type="presParOf" srcId="{8C6D1C05-BAC6-44C2-89FE-535CDCFB88D8}" destId="{809E2354-59BE-43F0-8FBB-73C637D9D09E}" srcOrd="0" destOrd="0" presId="urn:microsoft.com/office/officeart/2005/8/layout/process5"/>
    <dgm:cxn modelId="{055F028D-5448-4501-AD4D-8EEA03B34BFF}" type="presParOf" srcId="{936074C1-2F7F-45CA-A0CE-17B4680C8B47}" destId="{16B59400-D023-42D3-A9CC-DCB88661FC72}" srcOrd="10" destOrd="0" presId="urn:microsoft.com/office/officeart/2005/8/layout/process5"/>
    <dgm:cxn modelId="{7E16707E-53BA-468F-BC2C-CF5841201B60}" type="presParOf" srcId="{936074C1-2F7F-45CA-A0CE-17B4680C8B47}" destId="{9DFF82E9-27CD-4B0D-8EF0-602AE636B937}" srcOrd="11" destOrd="0" presId="urn:microsoft.com/office/officeart/2005/8/layout/process5"/>
    <dgm:cxn modelId="{1A38D749-0D2A-400B-82E7-21C5C13B10AB}" type="presParOf" srcId="{9DFF82E9-27CD-4B0D-8EF0-602AE636B937}" destId="{34CC36A0-F20D-48D4-A55A-2C7F23B56592}" srcOrd="0" destOrd="0" presId="urn:microsoft.com/office/officeart/2005/8/layout/process5"/>
    <dgm:cxn modelId="{CB2A2630-BDBB-4A3F-BD60-E0F4EB46D8B2}" type="presParOf" srcId="{936074C1-2F7F-45CA-A0CE-17B4680C8B47}" destId="{5B38558B-A5F0-49CB-91D3-60D35685204C}" srcOrd="12" destOrd="0" presId="urn:microsoft.com/office/officeart/2005/8/layout/process5"/>
    <dgm:cxn modelId="{276D6A65-1621-4A47-90B6-0821BB609891}" type="presParOf" srcId="{936074C1-2F7F-45CA-A0CE-17B4680C8B47}" destId="{8299933A-8632-484B-AA56-DE97FCC27577}" srcOrd="13" destOrd="0" presId="urn:microsoft.com/office/officeart/2005/8/layout/process5"/>
    <dgm:cxn modelId="{42DF861F-9F74-4A18-8FA6-153A1B51AB2C}" type="presParOf" srcId="{8299933A-8632-484B-AA56-DE97FCC27577}" destId="{2F18E16E-E362-4677-AFDC-B729BACE0249}" srcOrd="0" destOrd="0" presId="urn:microsoft.com/office/officeart/2005/8/layout/process5"/>
    <dgm:cxn modelId="{5A4897F9-AC06-4FE5-8473-DB479A961A32}" type="presParOf" srcId="{936074C1-2F7F-45CA-A0CE-17B4680C8B47}" destId="{9B8008B8-E366-42AE-8335-1A84135BAA3F}" srcOrd="14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A2E224EE-74CB-4344-AE19-5E6634D3CC44}" type="doc">
      <dgm:prSet loTypeId="urn:microsoft.com/office/officeart/2005/8/layout/process5" loCatId="process" qsTypeId="urn:microsoft.com/office/officeart/2005/8/quickstyle/3d2" qsCatId="3D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6C80010B-13BF-4DD1-BAFD-9D62929AF888}">
      <dgm:prSet phldrT="[Text]" custT="1"/>
      <dgm:spPr/>
      <dgm:t>
        <a:bodyPr/>
        <a:lstStyle/>
        <a:p>
          <a:r>
            <a:rPr lang="en-US" sz="1200" dirty="0" smtClean="0">
              <a:solidFill>
                <a:srgbClr val="000000"/>
              </a:solidFill>
            </a:rPr>
            <a:t>Image acquisition</a:t>
          </a:r>
          <a:endParaRPr lang="en-US" sz="1200" dirty="0">
            <a:solidFill>
              <a:srgbClr val="000000"/>
            </a:solidFill>
          </a:endParaRPr>
        </a:p>
      </dgm:t>
    </dgm:pt>
    <dgm:pt modelId="{94C3A23B-A268-45FF-85A4-BF37B7C7712E}" type="parTrans" cxnId="{F0B6FC02-F1BA-4E1E-84B1-7C5EB56800B7}">
      <dgm:prSet/>
      <dgm:spPr/>
      <dgm:t>
        <a:bodyPr/>
        <a:lstStyle/>
        <a:p>
          <a:endParaRPr lang="en-US" sz="1200">
            <a:solidFill>
              <a:srgbClr val="000000"/>
            </a:solidFill>
          </a:endParaRPr>
        </a:p>
      </dgm:t>
    </dgm:pt>
    <dgm:pt modelId="{328C58EA-09FD-41E6-A110-3EED9AA8715E}" type="sibTrans" cxnId="{F0B6FC02-F1BA-4E1E-84B1-7C5EB56800B7}">
      <dgm:prSet custT="1"/>
      <dgm:spPr/>
      <dgm:t>
        <a:bodyPr/>
        <a:lstStyle/>
        <a:p>
          <a:endParaRPr lang="en-US" sz="1200">
            <a:solidFill>
              <a:srgbClr val="000000"/>
            </a:solidFill>
          </a:endParaRPr>
        </a:p>
      </dgm:t>
    </dgm:pt>
    <dgm:pt modelId="{5D3759FB-64AF-4D9C-9E32-B6FE32FD164F}">
      <dgm:prSet custT="1"/>
      <dgm:spPr/>
      <dgm:t>
        <a:bodyPr/>
        <a:lstStyle/>
        <a:p>
          <a:r>
            <a:rPr lang="en-US" sz="1200" dirty="0" smtClean="0">
              <a:solidFill>
                <a:srgbClr val="000000"/>
              </a:solidFill>
            </a:rPr>
            <a:t>Prostate&amp; rectum contouring</a:t>
          </a:r>
        </a:p>
      </dgm:t>
    </dgm:pt>
    <dgm:pt modelId="{6941C333-89EF-4A4C-8615-2A48DE61B520}" type="parTrans" cxnId="{13347C82-5593-4ACB-BD4C-78DDE9139EEF}">
      <dgm:prSet/>
      <dgm:spPr/>
      <dgm:t>
        <a:bodyPr/>
        <a:lstStyle/>
        <a:p>
          <a:endParaRPr lang="en-US" sz="1200">
            <a:solidFill>
              <a:srgbClr val="000000"/>
            </a:solidFill>
          </a:endParaRPr>
        </a:p>
      </dgm:t>
    </dgm:pt>
    <dgm:pt modelId="{7966E2C4-7278-4EE7-8084-5F878102E70B}" type="sibTrans" cxnId="{13347C82-5593-4ACB-BD4C-78DDE9139EEF}">
      <dgm:prSet custT="1"/>
      <dgm:spPr/>
      <dgm:t>
        <a:bodyPr/>
        <a:lstStyle/>
        <a:p>
          <a:endParaRPr lang="en-US" sz="1200">
            <a:solidFill>
              <a:srgbClr val="000000"/>
            </a:solidFill>
          </a:endParaRPr>
        </a:p>
      </dgm:t>
    </dgm:pt>
    <dgm:pt modelId="{DDABED44-5D76-4824-AFCE-996118FD5512}">
      <dgm:prSet custT="1"/>
      <dgm:spPr/>
      <dgm:t>
        <a:bodyPr/>
        <a:lstStyle/>
        <a:p>
          <a:r>
            <a:rPr lang="en-US" sz="1200" dirty="0" smtClean="0">
              <a:solidFill>
                <a:srgbClr val="000000"/>
              </a:solidFill>
            </a:rPr>
            <a:t>Urethra contouring</a:t>
          </a:r>
        </a:p>
      </dgm:t>
    </dgm:pt>
    <dgm:pt modelId="{3F97DD92-E110-4CC5-9838-5A2E8FE102A7}" type="parTrans" cxnId="{8FDB99BB-0420-4B35-AFE6-142B79018153}">
      <dgm:prSet/>
      <dgm:spPr/>
      <dgm:t>
        <a:bodyPr/>
        <a:lstStyle/>
        <a:p>
          <a:endParaRPr lang="en-US" sz="1200">
            <a:solidFill>
              <a:srgbClr val="000000"/>
            </a:solidFill>
          </a:endParaRPr>
        </a:p>
      </dgm:t>
    </dgm:pt>
    <dgm:pt modelId="{CE8FF10B-4237-4EFA-9D65-DC3A9297FF4B}" type="sibTrans" cxnId="{8FDB99BB-0420-4B35-AFE6-142B79018153}">
      <dgm:prSet custT="1"/>
      <dgm:spPr/>
      <dgm:t>
        <a:bodyPr/>
        <a:lstStyle/>
        <a:p>
          <a:endParaRPr lang="en-US" sz="1200">
            <a:solidFill>
              <a:srgbClr val="000000"/>
            </a:solidFill>
          </a:endParaRPr>
        </a:p>
      </dgm:t>
    </dgm:pt>
    <dgm:pt modelId="{43AE509B-C4D3-493E-A7B5-C53169440EFE}">
      <dgm:prSet custT="1"/>
      <dgm:spPr/>
      <dgm:t>
        <a:bodyPr/>
        <a:lstStyle/>
        <a:p>
          <a:r>
            <a:rPr lang="en-US" sz="1200" dirty="0" smtClean="0">
              <a:solidFill>
                <a:srgbClr val="000000"/>
              </a:solidFill>
            </a:rPr>
            <a:t>Catheter Implantation</a:t>
          </a:r>
        </a:p>
      </dgm:t>
    </dgm:pt>
    <dgm:pt modelId="{08459821-349F-4C51-A549-52156ACB0EFF}" type="parTrans" cxnId="{D72DF426-00B1-4ED7-8AFC-213591EF3024}">
      <dgm:prSet/>
      <dgm:spPr/>
      <dgm:t>
        <a:bodyPr/>
        <a:lstStyle/>
        <a:p>
          <a:endParaRPr lang="en-US" sz="1200">
            <a:solidFill>
              <a:srgbClr val="000000"/>
            </a:solidFill>
          </a:endParaRPr>
        </a:p>
      </dgm:t>
    </dgm:pt>
    <dgm:pt modelId="{B5A237BC-0025-4262-973F-BB9CAAC078A2}" type="sibTrans" cxnId="{D72DF426-00B1-4ED7-8AFC-213591EF3024}">
      <dgm:prSet custT="1"/>
      <dgm:spPr/>
      <dgm:t>
        <a:bodyPr/>
        <a:lstStyle/>
        <a:p>
          <a:endParaRPr lang="en-US" sz="1200">
            <a:solidFill>
              <a:srgbClr val="000000"/>
            </a:solidFill>
          </a:endParaRPr>
        </a:p>
      </dgm:t>
    </dgm:pt>
    <dgm:pt modelId="{C2DE91A6-86D5-46C5-A720-A5D6935ADA72}">
      <dgm:prSet custT="1"/>
      <dgm:spPr/>
      <dgm:t>
        <a:bodyPr/>
        <a:lstStyle/>
        <a:p>
          <a:r>
            <a:rPr lang="en-US" sz="1200" dirty="0" smtClean="0">
              <a:solidFill>
                <a:srgbClr val="000000"/>
              </a:solidFill>
            </a:rPr>
            <a:t>Re-image and re-contour</a:t>
          </a:r>
        </a:p>
      </dgm:t>
    </dgm:pt>
    <dgm:pt modelId="{F6AB37BF-6C28-4FC3-9E4F-080D72ED633A}" type="parTrans" cxnId="{4E2B86D0-0A14-45FE-9916-227EC6F3113E}">
      <dgm:prSet/>
      <dgm:spPr/>
      <dgm:t>
        <a:bodyPr/>
        <a:lstStyle/>
        <a:p>
          <a:endParaRPr lang="en-US" sz="1200">
            <a:solidFill>
              <a:srgbClr val="000000"/>
            </a:solidFill>
          </a:endParaRPr>
        </a:p>
      </dgm:t>
    </dgm:pt>
    <dgm:pt modelId="{DD5EFAC7-3A4D-4A53-B647-CB3CC25C3AA4}" type="sibTrans" cxnId="{4E2B86D0-0A14-45FE-9916-227EC6F3113E}">
      <dgm:prSet custT="1"/>
      <dgm:spPr/>
      <dgm:t>
        <a:bodyPr/>
        <a:lstStyle/>
        <a:p>
          <a:endParaRPr lang="en-US" sz="1200">
            <a:solidFill>
              <a:srgbClr val="000000"/>
            </a:solidFill>
          </a:endParaRPr>
        </a:p>
      </dgm:t>
    </dgm:pt>
    <dgm:pt modelId="{1E427675-8F5A-4FD6-A21A-DC270B9FA1DC}">
      <dgm:prSet custT="1"/>
      <dgm:spPr/>
      <dgm:t>
        <a:bodyPr/>
        <a:lstStyle/>
        <a:p>
          <a:r>
            <a:rPr lang="en-US" sz="1200" dirty="0" smtClean="0">
              <a:solidFill>
                <a:srgbClr val="000000"/>
              </a:solidFill>
            </a:rPr>
            <a:t>Catheter delineation</a:t>
          </a:r>
        </a:p>
      </dgm:t>
    </dgm:pt>
    <dgm:pt modelId="{87CEA5CB-16E7-4F1F-80D0-360F99D89AE6}" type="parTrans" cxnId="{8A3BF5A6-84B8-4ED3-AA08-FE87ED3D6BC3}">
      <dgm:prSet/>
      <dgm:spPr/>
      <dgm:t>
        <a:bodyPr/>
        <a:lstStyle/>
        <a:p>
          <a:endParaRPr lang="en-US" sz="1200">
            <a:solidFill>
              <a:srgbClr val="000000"/>
            </a:solidFill>
          </a:endParaRPr>
        </a:p>
      </dgm:t>
    </dgm:pt>
    <dgm:pt modelId="{05E043E8-C8C1-4DA5-94E1-89D4E49EAB06}" type="sibTrans" cxnId="{8A3BF5A6-84B8-4ED3-AA08-FE87ED3D6BC3}">
      <dgm:prSet custT="1"/>
      <dgm:spPr/>
      <dgm:t>
        <a:bodyPr/>
        <a:lstStyle/>
        <a:p>
          <a:endParaRPr lang="en-US" sz="1200">
            <a:solidFill>
              <a:srgbClr val="000000"/>
            </a:solidFill>
          </a:endParaRPr>
        </a:p>
      </dgm:t>
    </dgm:pt>
    <dgm:pt modelId="{D49FEF68-6610-425A-A3F7-0734D4BFABEB}">
      <dgm:prSet custT="1"/>
      <dgm:spPr/>
      <dgm:t>
        <a:bodyPr/>
        <a:lstStyle/>
        <a:p>
          <a:r>
            <a:rPr lang="en-US" sz="1200" dirty="0" smtClean="0">
              <a:solidFill>
                <a:srgbClr val="000000"/>
              </a:solidFill>
            </a:rPr>
            <a:t>Optimization</a:t>
          </a:r>
        </a:p>
      </dgm:t>
    </dgm:pt>
    <dgm:pt modelId="{61E7A8F1-5F00-4DEF-9F50-76C8677BE8E8}" type="parTrans" cxnId="{6043BC5E-FE16-4815-812B-F40357D0938C}">
      <dgm:prSet/>
      <dgm:spPr/>
      <dgm:t>
        <a:bodyPr/>
        <a:lstStyle/>
        <a:p>
          <a:endParaRPr lang="en-US" sz="1200">
            <a:solidFill>
              <a:srgbClr val="000000"/>
            </a:solidFill>
          </a:endParaRPr>
        </a:p>
      </dgm:t>
    </dgm:pt>
    <dgm:pt modelId="{8B3229E3-AAB5-453C-A878-331B27AFF2D3}" type="sibTrans" cxnId="{6043BC5E-FE16-4815-812B-F40357D0938C}">
      <dgm:prSet custT="1"/>
      <dgm:spPr/>
      <dgm:t>
        <a:bodyPr/>
        <a:lstStyle/>
        <a:p>
          <a:endParaRPr lang="en-US" sz="1200">
            <a:solidFill>
              <a:srgbClr val="000000"/>
            </a:solidFill>
          </a:endParaRPr>
        </a:p>
      </dgm:t>
    </dgm:pt>
    <dgm:pt modelId="{46C65E01-FD90-4049-A9D5-83C9485695B1}">
      <dgm:prSet custT="1"/>
      <dgm:spPr/>
      <dgm:t>
        <a:bodyPr/>
        <a:lstStyle/>
        <a:p>
          <a:r>
            <a:rPr lang="en-US" sz="1200" dirty="0" smtClean="0">
              <a:solidFill>
                <a:srgbClr val="000000"/>
              </a:solidFill>
            </a:rPr>
            <a:t>Treatment</a:t>
          </a:r>
        </a:p>
      </dgm:t>
    </dgm:pt>
    <dgm:pt modelId="{82745B12-595E-4C51-AB37-5CA6ECDFEC4C}" type="parTrans" cxnId="{1E6B8825-5040-4FE4-BBF9-8399291EE1E5}">
      <dgm:prSet/>
      <dgm:spPr/>
      <dgm:t>
        <a:bodyPr/>
        <a:lstStyle/>
        <a:p>
          <a:endParaRPr lang="en-US" sz="1050"/>
        </a:p>
      </dgm:t>
    </dgm:pt>
    <dgm:pt modelId="{815D8FE7-D0C4-46C6-982C-C736FA480A97}" type="sibTrans" cxnId="{1E6B8825-5040-4FE4-BBF9-8399291EE1E5}">
      <dgm:prSet/>
      <dgm:spPr/>
      <dgm:t>
        <a:bodyPr/>
        <a:lstStyle/>
        <a:p>
          <a:endParaRPr lang="en-US" sz="1050"/>
        </a:p>
      </dgm:t>
    </dgm:pt>
    <dgm:pt modelId="{936074C1-2F7F-45CA-A0CE-17B4680C8B47}" type="pres">
      <dgm:prSet presAssocID="{A2E224EE-74CB-4344-AE19-5E6634D3CC44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9605AEF-F1A5-416F-9EB9-D34F35318442}" type="pres">
      <dgm:prSet presAssocID="{6C80010B-13BF-4DD1-BAFD-9D62929AF888}" presName="node" presStyleLbl="node1" presStyleIdx="0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F21F6D3-A125-45C1-B5DD-939DDFAB0A94}" type="pres">
      <dgm:prSet presAssocID="{328C58EA-09FD-41E6-A110-3EED9AA8715E}" presName="sibTrans" presStyleLbl="sibTrans2D1" presStyleIdx="0" presStyleCnt="7"/>
      <dgm:spPr/>
      <dgm:t>
        <a:bodyPr/>
        <a:lstStyle/>
        <a:p>
          <a:endParaRPr lang="en-US"/>
        </a:p>
      </dgm:t>
    </dgm:pt>
    <dgm:pt modelId="{A2A9355F-9589-4A1A-87EF-B7EE9DDFF088}" type="pres">
      <dgm:prSet presAssocID="{328C58EA-09FD-41E6-A110-3EED9AA8715E}" presName="connectorText" presStyleLbl="sibTrans2D1" presStyleIdx="0" presStyleCnt="7"/>
      <dgm:spPr/>
      <dgm:t>
        <a:bodyPr/>
        <a:lstStyle/>
        <a:p>
          <a:endParaRPr lang="en-US"/>
        </a:p>
      </dgm:t>
    </dgm:pt>
    <dgm:pt modelId="{8099A492-A963-4B71-838E-9C57BB2CE0B4}" type="pres">
      <dgm:prSet presAssocID="{5D3759FB-64AF-4D9C-9E32-B6FE32FD164F}" presName="node" presStyleLbl="node1" presStyleIdx="1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C05AD73-8D99-4B4F-898D-0256D29252E9}" type="pres">
      <dgm:prSet presAssocID="{7966E2C4-7278-4EE7-8084-5F878102E70B}" presName="sibTrans" presStyleLbl="sibTrans2D1" presStyleIdx="1" presStyleCnt="7"/>
      <dgm:spPr/>
      <dgm:t>
        <a:bodyPr/>
        <a:lstStyle/>
        <a:p>
          <a:endParaRPr lang="en-US"/>
        </a:p>
      </dgm:t>
    </dgm:pt>
    <dgm:pt modelId="{89B7A108-E0F5-462B-BB54-A06BC29A34B9}" type="pres">
      <dgm:prSet presAssocID="{7966E2C4-7278-4EE7-8084-5F878102E70B}" presName="connectorText" presStyleLbl="sibTrans2D1" presStyleIdx="1" presStyleCnt="7"/>
      <dgm:spPr/>
      <dgm:t>
        <a:bodyPr/>
        <a:lstStyle/>
        <a:p>
          <a:endParaRPr lang="en-US"/>
        </a:p>
      </dgm:t>
    </dgm:pt>
    <dgm:pt modelId="{A7A1B79E-E478-4EC0-BC82-AF54B1D16E74}" type="pres">
      <dgm:prSet presAssocID="{DDABED44-5D76-4824-AFCE-996118FD5512}" presName="node" presStyleLbl="node1" presStyleIdx="2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3390183-266E-4AC5-96D8-3F4771D86A8B}" type="pres">
      <dgm:prSet presAssocID="{CE8FF10B-4237-4EFA-9D65-DC3A9297FF4B}" presName="sibTrans" presStyleLbl="sibTrans2D1" presStyleIdx="2" presStyleCnt="7"/>
      <dgm:spPr/>
      <dgm:t>
        <a:bodyPr/>
        <a:lstStyle/>
        <a:p>
          <a:endParaRPr lang="en-US"/>
        </a:p>
      </dgm:t>
    </dgm:pt>
    <dgm:pt modelId="{275EB6B8-7CC8-4BEC-A296-6CDF0BE0CFBA}" type="pres">
      <dgm:prSet presAssocID="{CE8FF10B-4237-4EFA-9D65-DC3A9297FF4B}" presName="connectorText" presStyleLbl="sibTrans2D1" presStyleIdx="2" presStyleCnt="7"/>
      <dgm:spPr/>
      <dgm:t>
        <a:bodyPr/>
        <a:lstStyle/>
        <a:p>
          <a:endParaRPr lang="en-US"/>
        </a:p>
      </dgm:t>
    </dgm:pt>
    <dgm:pt modelId="{32225CE0-1EA0-4DCA-BD75-F86E313023DF}" type="pres">
      <dgm:prSet presAssocID="{43AE509B-C4D3-493E-A7B5-C53169440EFE}" presName="node" presStyleLbl="node1" presStyleIdx="3" presStyleCnt="8" custScaleX="11428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CADEA62-F724-4386-A0D8-4C43B745C22F}" type="pres">
      <dgm:prSet presAssocID="{B5A237BC-0025-4262-973F-BB9CAAC078A2}" presName="sibTrans" presStyleLbl="sibTrans2D1" presStyleIdx="3" presStyleCnt="7"/>
      <dgm:spPr/>
      <dgm:t>
        <a:bodyPr/>
        <a:lstStyle/>
        <a:p>
          <a:endParaRPr lang="en-US"/>
        </a:p>
      </dgm:t>
    </dgm:pt>
    <dgm:pt modelId="{8E495F83-83B7-4825-B127-33D8AAF52764}" type="pres">
      <dgm:prSet presAssocID="{B5A237BC-0025-4262-973F-BB9CAAC078A2}" presName="connectorText" presStyleLbl="sibTrans2D1" presStyleIdx="3" presStyleCnt="7"/>
      <dgm:spPr/>
      <dgm:t>
        <a:bodyPr/>
        <a:lstStyle/>
        <a:p>
          <a:endParaRPr lang="en-US"/>
        </a:p>
      </dgm:t>
    </dgm:pt>
    <dgm:pt modelId="{3875D782-6085-43B8-B987-7A39B646A8EE}" type="pres">
      <dgm:prSet presAssocID="{C2DE91A6-86D5-46C5-A720-A5D6935ADA72}" presName="node" presStyleLbl="node1" presStyleIdx="4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C6D1C05-BAC6-44C2-89FE-535CDCFB88D8}" type="pres">
      <dgm:prSet presAssocID="{DD5EFAC7-3A4D-4A53-B647-CB3CC25C3AA4}" presName="sibTrans" presStyleLbl="sibTrans2D1" presStyleIdx="4" presStyleCnt="7"/>
      <dgm:spPr/>
      <dgm:t>
        <a:bodyPr/>
        <a:lstStyle/>
        <a:p>
          <a:endParaRPr lang="en-US"/>
        </a:p>
      </dgm:t>
    </dgm:pt>
    <dgm:pt modelId="{809E2354-59BE-43F0-8FBB-73C637D9D09E}" type="pres">
      <dgm:prSet presAssocID="{DD5EFAC7-3A4D-4A53-B647-CB3CC25C3AA4}" presName="connectorText" presStyleLbl="sibTrans2D1" presStyleIdx="4" presStyleCnt="7"/>
      <dgm:spPr/>
      <dgm:t>
        <a:bodyPr/>
        <a:lstStyle/>
        <a:p>
          <a:endParaRPr lang="en-US"/>
        </a:p>
      </dgm:t>
    </dgm:pt>
    <dgm:pt modelId="{16B59400-D023-42D3-A9CC-DCB88661FC72}" type="pres">
      <dgm:prSet presAssocID="{1E427675-8F5A-4FD6-A21A-DC270B9FA1DC}" presName="node" presStyleLbl="node1" presStyleIdx="5" presStyleCnt="8" custScaleX="115801" custScaleY="10136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DFF82E9-27CD-4B0D-8EF0-602AE636B937}" type="pres">
      <dgm:prSet presAssocID="{05E043E8-C8C1-4DA5-94E1-89D4E49EAB06}" presName="sibTrans" presStyleLbl="sibTrans2D1" presStyleIdx="5" presStyleCnt="7"/>
      <dgm:spPr/>
      <dgm:t>
        <a:bodyPr/>
        <a:lstStyle/>
        <a:p>
          <a:endParaRPr lang="en-US"/>
        </a:p>
      </dgm:t>
    </dgm:pt>
    <dgm:pt modelId="{34CC36A0-F20D-48D4-A55A-2C7F23B56592}" type="pres">
      <dgm:prSet presAssocID="{05E043E8-C8C1-4DA5-94E1-89D4E49EAB06}" presName="connectorText" presStyleLbl="sibTrans2D1" presStyleIdx="5" presStyleCnt="7"/>
      <dgm:spPr/>
      <dgm:t>
        <a:bodyPr/>
        <a:lstStyle/>
        <a:p>
          <a:endParaRPr lang="en-US"/>
        </a:p>
      </dgm:t>
    </dgm:pt>
    <dgm:pt modelId="{5B38558B-A5F0-49CB-91D3-60D35685204C}" type="pres">
      <dgm:prSet presAssocID="{D49FEF68-6610-425A-A3F7-0734D4BFABEB}" presName="node" presStyleLbl="node1" presStyleIdx="6" presStyleCnt="8" custScaleX="113465" custScaleY="13011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299933A-8632-484B-AA56-DE97FCC27577}" type="pres">
      <dgm:prSet presAssocID="{8B3229E3-AAB5-453C-A878-331B27AFF2D3}" presName="sibTrans" presStyleLbl="sibTrans2D1" presStyleIdx="6" presStyleCnt="7"/>
      <dgm:spPr/>
      <dgm:t>
        <a:bodyPr/>
        <a:lstStyle/>
        <a:p>
          <a:endParaRPr lang="en-US"/>
        </a:p>
      </dgm:t>
    </dgm:pt>
    <dgm:pt modelId="{2F18E16E-E362-4677-AFDC-B729BACE0249}" type="pres">
      <dgm:prSet presAssocID="{8B3229E3-AAB5-453C-A878-331B27AFF2D3}" presName="connectorText" presStyleLbl="sibTrans2D1" presStyleIdx="6" presStyleCnt="7"/>
      <dgm:spPr/>
      <dgm:t>
        <a:bodyPr/>
        <a:lstStyle/>
        <a:p>
          <a:endParaRPr lang="en-US"/>
        </a:p>
      </dgm:t>
    </dgm:pt>
    <dgm:pt modelId="{9B8008B8-E366-42AE-8335-1A84135BAA3F}" type="pres">
      <dgm:prSet presAssocID="{46C65E01-FD90-4049-A9D5-83C9485695B1}" presName="node" presStyleLbl="node1" presStyleIdx="7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C91B25E-38C5-4C25-A207-354F6AD50509}" type="presOf" srcId="{DDABED44-5D76-4824-AFCE-996118FD5512}" destId="{A7A1B79E-E478-4EC0-BC82-AF54B1D16E74}" srcOrd="0" destOrd="0" presId="urn:microsoft.com/office/officeart/2005/8/layout/process5"/>
    <dgm:cxn modelId="{0F595CA6-13B8-4891-9891-A118BE95B337}" type="presOf" srcId="{46C65E01-FD90-4049-A9D5-83C9485695B1}" destId="{9B8008B8-E366-42AE-8335-1A84135BAA3F}" srcOrd="0" destOrd="0" presId="urn:microsoft.com/office/officeart/2005/8/layout/process5"/>
    <dgm:cxn modelId="{E8CD8137-37B2-4707-84E1-BFAB78876E49}" type="presOf" srcId="{1E427675-8F5A-4FD6-A21A-DC270B9FA1DC}" destId="{16B59400-D023-42D3-A9CC-DCB88661FC72}" srcOrd="0" destOrd="0" presId="urn:microsoft.com/office/officeart/2005/8/layout/process5"/>
    <dgm:cxn modelId="{D2A61113-ED99-4818-9715-E88247CB382F}" type="presOf" srcId="{328C58EA-09FD-41E6-A110-3EED9AA8715E}" destId="{3F21F6D3-A125-45C1-B5DD-939DDFAB0A94}" srcOrd="0" destOrd="0" presId="urn:microsoft.com/office/officeart/2005/8/layout/process5"/>
    <dgm:cxn modelId="{2DFCD60A-4BCA-46DF-BCCF-912864114103}" type="presOf" srcId="{B5A237BC-0025-4262-973F-BB9CAAC078A2}" destId="{1CADEA62-F724-4386-A0D8-4C43B745C22F}" srcOrd="0" destOrd="0" presId="urn:microsoft.com/office/officeart/2005/8/layout/process5"/>
    <dgm:cxn modelId="{B42DD7D7-E5ED-4F4C-9984-954B6B808BDC}" type="presOf" srcId="{B5A237BC-0025-4262-973F-BB9CAAC078A2}" destId="{8E495F83-83B7-4825-B127-33D8AAF52764}" srcOrd="1" destOrd="0" presId="urn:microsoft.com/office/officeart/2005/8/layout/process5"/>
    <dgm:cxn modelId="{A304C5B9-450E-4C73-BCE8-65276B99473F}" type="presOf" srcId="{DD5EFAC7-3A4D-4A53-B647-CB3CC25C3AA4}" destId="{809E2354-59BE-43F0-8FBB-73C637D9D09E}" srcOrd="1" destOrd="0" presId="urn:microsoft.com/office/officeart/2005/8/layout/process5"/>
    <dgm:cxn modelId="{52D6FF82-85AF-4909-97D3-795985034ED4}" type="presOf" srcId="{05E043E8-C8C1-4DA5-94E1-89D4E49EAB06}" destId="{34CC36A0-F20D-48D4-A55A-2C7F23B56592}" srcOrd="1" destOrd="0" presId="urn:microsoft.com/office/officeart/2005/8/layout/process5"/>
    <dgm:cxn modelId="{2753D8E1-3381-4EC3-B48D-9D0764C67965}" type="presOf" srcId="{5D3759FB-64AF-4D9C-9E32-B6FE32FD164F}" destId="{8099A492-A963-4B71-838E-9C57BB2CE0B4}" srcOrd="0" destOrd="0" presId="urn:microsoft.com/office/officeart/2005/8/layout/process5"/>
    <dgm:cxn modelId="{8FDB99BB-0420-4B35-AFE6-142B79018153}" srcId="{A2E224EE-74CB-4344-AE19-5E6634D3CC44}" destId="{DDABED44-5D76-4824-AFCE-996118FD5512}" srcOrd="2" destOrd="0" parTransId="{3F97DD92-E110-4CC5-9838-5A2E8FE102A7}" sibTransId="{CE8FF10B-4237-4EFA-9D65-DC3A9297FF4B}"/>
    <dgm:cxn modelId="{F0B6FC02-F1BA-4E1E-84B1-7C5EB56800B7}" srcId="{A2E224EE-74CB-4344-AE19-5E6634D3CC44}" destId="{6C80010B-13BF-4DD1-BAFD-9D62929AF888}" srcOrd="0" destOrd="0" parTransId="{94C3A23B-A268-45FF-85A4-BF37B7C7712E}" sibTransId="{328C58EA-09FD-41E6-A110-3EED9AA8715E}"/>
    <dgm:cxn modelId="{6043BC5E-FE16-4815-812B-F40357D0938C}" srcId="{A2E224EE-74CB-4344-AE19-5E6634D3CC44}" destId="{D49FEF68-6610-425A-A3F7-0734D4BFABEB}" srcOrd="6" destOrd="0" parTransId="{61E7A8F1-5F00-4DEF-9F50-76C8677BE8E8}" sibTransId="{8B3229E3-AAB5-453C-A878-331B27AFF2D3}"/>
    <dgm:cxn modelId="{A60499D6-5B8D-4C01-90A0-F0B93F6E5E8C}" type="presOf" srcId="{8B3229E3-AAB5-453C-A878-331B27AFF2D3}" destId="{8299933A-8632-484B-AA56-DE97FCC27577}" srcOrd="0" destOrd="0" presId="urn:microsoft.com/office/officeart/2005/8/layout/process5"/>
    <dgm:cxn modelId="{2AB24C2E-497C-416A-ADED-C8B2E68CCA3D}" type="presOf" srcId="{CE8FF10B-4237-4EFA-9D65-DC3A9297FF4B}" destId="{275EB6B8-7CC8-4BEC-A296-6CDF0BE0CFBA}" srcOrd="1" destOrd="0" presId="urn:microsoft.com/office/officeart/2005/8/layout/process5"/>
    <dgm:cxn modelId="{27564B73-50D0-4ED2-94C9-31DF7740D9A0}" type="presOf" srcId="{C2DE91A6-86D5-46C5-A720-A5D6935ADA72}" destId="{3875D782-6085-43B8-B987-7A39B646A8EE}" srcOrd="0" destOrd="0" presId="urn:microsoft.com/office/officeart/2005/8/layout/process5"/>
    <dgm:cxn modelId="{9169640A-4ADE-4072-A3AB-348C17C60806}" type="presOf" srcId="{05E043E8-C8C1-4DA5-94E1-89D4E49EAB06}" destId="{9DFF82E9-27CD-4B0D-8EF0-602AE636B937}" srcOrd="0" destOrd="0" presId="urn:microsoft.com/office/officeart/2005/8/layout/process5"/>
    <dgm:cxn modelId="{82594230-F428-478C-8FBD-618C0AAB9FB0}" type="presOf" srcId="{43AE509B-C4D3-493E-A7B5-C53169440EFE}" destId="{32225CE0-1EA0-4DCA-BD75-F86E313023DF}" srcOrd="0" destOrd="0" presId="urn:microsoft.com/office/officeart/2005/8/layout/process5"/>
    <dgm:cxn modelId="{7CC929D4-1303-4ECA-8893-A1C5AA2C029D}" type="presOf" srcId="{7966E2C4-7278-4EE7-8084-5F878102E70B}" destId="{89B7A108-E0F5-462B-BB54-A06BC29A34B9}" srcOrd="1" destOrd="0" presId="urn:microsoft.com/office/officeart/2005/8/layout/process5"/>
    <dgm:cxn modelId="{4E2B86D0-0A14-45FE-9916-227EC6F3113E}" srcId="{A2E224EE-74CB-4344-AE19-5E6634D3CC44}" destId="{C2DE91A6-86D5-46C5-A720-A5D6935ADA72}" srcOrd="4" destOrd="0" parTransId="{F6AB37BF-6C28-4FC3-9E4F-080D72ED633A}" sibTransId="{DD5EFAC7-3A4D-4A53-B647-CB3CC25C3AA4}"/>
    <dgm:cxn modelId="{2983B471-7C6E-490A-BB12-4CFDD05E53C6}" type="presOf" srcId="{6C80010B-13BF-4DD1-BAFD-9D62929AF888}" destId="{69605AEF-F1A5-416F-9EB9-D34F35318442}" srcOrd="0" destOrd="0" presId="urn:microsoft.com/office/officeart/2005/8/layout/process5"/>
    <dgm:cxn modelId="{13347C82-5593-4ACB-BD4C-78DDE9139EEF}" srcId="{A2E224EE-74CB-4344-AE19-5E6634D3CC44}" destId="{5D3759FB-64AF-4D9C-9E32-B6FE32FD164F}" srcOrd="1" destOrd="0" parTransId="{6941C333-89EF-4A4C-8615-2A48DE61B520}" sibTransId="{7966E2C4-7278-4EE7-8084-5F878102E70B}"/>
    <dgm:cxn modelId="{74D68707-B48E-4BB5-A3B5-76091C1C9723}" type="presOf" srcId="{CE8FF10B-4237-4EFA-9D65-DC3A9297FF4B}" destId="{A3390183-266E-4AC5-96D8-3F4771D86A8B}" srcOrd="0" destOrd="0" presId="urn:microsoft.com/office/officeart/2005/8/layout/process5"/>
    <dgm:cxn modelId="{4EAA220F-7DB7-4488-9030-30BEB478A508}" type="presOf" srcId="{D49FEF68-6610-425A-A3F7-0734D4BFABEB}" destId="{5B38558B-A5F0-49CB-91D3-60D35685204C}" srcOrd="0" destOrd="0" presId="urn:microsoft.com/office/officeart/2005/8/layout/process5"/>
    <dgm:cxn modelId="{340C03CE-FF3E-4D4F-9746-5F201F24562C}" type="presOf" srcId="{328C58EA-09FD-41E6-A110-3EED9AA8715E}" destId="{A2A9355F-9589-4A1A-87EF-B7EE9DDFF088}" srcOrd="1" destOrd="0" presId="urn:microsoft.com/office/officeart/2005/8/layout/process5"/>
    <dgm:cxn modelId="{101920E6-F5A4-46D8-86B1-2C9162869254}" type="presOf" srcId="{8B3229E3-AAB5-453C-A878-331B27AFF2D3}" destId="{2F18E16E-E362-4677-AFDC-B729BACE0249}" srcOrd="1" destOrd="0" presId="urn:microsoft.com/office/officeart/2005/8/layout/process5"/>
    <dgm:cxn modelId="{D72DF426-00B1-4ED7-8AFC-213591EF3024}" srcId="{A2E224EE-74CB-4344-AE19-5E6634D3CC44}" destId="{43AE509B-C4D3-493E-A7B5-C53169440EFE}" srcOrd="3" destOrd="0" parTransId="{08459821-349F-4C51-A549-52156ACB0EFF}" sibTransId="{B5A237BC-0025-4262-973F-BB9CAAC078A2}"/>
    <dgm:cxn modelId="{FF240AD3-3269-4961-B7E0-DC4166183568}" type="presOf" srcId="{7966E2C4-7278-4EE7-8084-5F878102E70B}" destId="{AC05AD73-8D99-4B4F-898D-0256D29252E9}" srcOrd="0" destOrd="0" presId="urn:microsoft.com/office/officeart/2005/8/layout/process5"/>
    <dgm:cxn modelId="{BFCC081B-72D0-4525-A270-709B73201BA3}" type="presOf" srcId="{A2E224EE-74CB-4344-AE19-5E6634D3CC44}" destId="{936074C1-2F7F-45CA-A0CE-17B4680C8B47}" srcOrd="0" destOrd="0" presId="urn:microsoft.com/office/officeart/2005/8/layout/process5"/>
    <dgm:cxn modelId="{1E6B8825-5040-4FE4-BBF9-8399291EE1E5}" srcId="{A2E224EE-74CB-4344-AE19-5E6634D3CC44}" destId="{46C65E01-FD90-4049-A9D5-83C9485695B1}" srcOrd="7" destOrd="0" parTransId="{82745B12-595E-4C51-AB37-5CA6ECDFEC4C}" sibTransId="{815D8FE7-D0C4-46C6-982C-C736FA480A97}"/>
    <dgm:cxn modelId="{8A3BF5A6-84B8-4ED3-AA08-FE87ED3D6BC3}" srcId="{A2E224EE-74CB-4344-AE19-5E6634D3CC44}" destId="{1E427675-8F5A-4FD6-A21A-DC270B9FA1DC}" srcOrd="5" destOrd="0" parTransId="{87CEA5CB-16E7-4F1F-80D0-360F99D89AE6}" sibTransId="{05E043E8-C8C1-4DA5-94E1-89D4E49EAB06}"/>
    <dgm:cxn modelId="{10048DA5-D368-4738-AA81-655BA4251E2B}" type="presOf" srcId="{DD5EFAC7-3A4D-4A53-B647-CB3CC25C3AA4}" destId="{8C6D1C05-BAC6-44C2-89FE-535CDCFB88D8}" srcOrd="0" destOrd="0" presId="urn:microsoft.com/office/officeart/2005/8/layout/process5"/>
    <dgm:cxn modelId="{A5711B25-843B-4F47-8F43-15D3868F378F}" type="presParOf" srcId="{936074C1-2F7F-45CA-A0CE-17B4680C8B47}" destId="{69605AEF-F1A5-416F-9EB9-D34F35318442}" srcOrd="0" destOrd="0" presId="urn:microsoft.com/office/officeart/2005/8/layout/process5"/>
    <dgm:cxn modelId="{F29903CA-271D-4E98-B115-16661B6E17CB}" type="presParOf" srcId="{936074C1-2F7F-45CA-A0CE-17B4680C8B47}" destId="{3F21F6D3-A125-45C1-B5DD-939DDFAB0A94}" srcOrd="1" destOrd="0" presId="urn:microsoft.com/office/officeart/2005/8/layout/process5"/>
    <dgm:cxn modelId="{5AD185C4-173A-4C34-8540-1E530CC55967}" type="presParOf" srcId="{3F21F6D3-A125-45C1-B5DD-939DDFAB0A94}" destId="{A2A9355F-9589-4A1A-87EF-B7EE9DDFF088}" srcOrd="0" destOrd="0" presId="urn:microsoft.com/office/officeart/2005/8/layout/process5"/>
    <dgm:cxn modelId="{C1173D63-01BE-4B75-9E83-D12B081EFD5B}" type="presParOf" srcId="{936074C1-2F7F-45CA-A0CE-17B4680C8B47}" destId="{8099A492-A963-4B71-838E-9C57BB2CE0B4}" srcOrd="2" destOrd="0" presId="urn:microsoft.com/office/officeart/2005/8/layout/process5"/>
    <dgm:cxn modelId="{23DD2F8E-481F-4AA6-AFFA-2773B2E98C1F}" type="presParOf" srcId="{936074C1-2F7F-45CA-A0CE-17B4680C8B47}" destId="{AC05AD73-8D99-4B4F-898D-0256D29252E9}" srcOrd="3" destOrd="0" presId="urn:microsoft.com/office/officeart/2005/8/layout/process5"/>
    <dgm:cxn modelId="{9B266AD1-C333-4B49-99B1-B3BD19324F9E}" type="presParOf" srcId="{AC05AD73-8D99-4B4F-898D-0256D29252E9}" destId="{89B7A108-E0F5-462B-BB54-A06BC29A34B9}" srcOrd="0" destOrd="0" presId="urn:microsoft.com/office/officeart/2005/8/layout/process5"/>
    <dgm:cxn modelId="{BA6F70B9-0486-4F11-B38F-4F56694AECD1}" type="presParOf" srcId="{936074C1-2F7F-45CA-A0CE-17B4680C8B47}" destId="{A7A1B79E-E478-4EC0-BC82-AF54B1D16E74}" srcOrd="4" destOrd="0" presId="urn:microsoft.com/office/officeart/2005/8/layout/process5"/>
    <dgm:cxn modelId="{A82FE556-8059-4D37-897D-05BF0EF982D3}" type="presParOf" srcId="{936074C1-2F7F-45CA-A0CE-17B4680C8B47}" destId="{A3390183-266E-4AC5-96D8-3F4771D86A8B}" srcOrd="5" destOrd="0" presId="urn:microsoft.com/office/officeart/2005/8/layout/process5"/>
    <dgm:cxn modelId="{99D0ECB0-3E42-49F3-AFA8-9D0762496E4F}" type="presParOf" srcId="{A3390183-266E-4AC5-96D8-3F4771D86A8B}" destId="{275EB6B8-7CC8-4BEC-A296-6CDF0BE0CFBA}" srcOrd="0" destOrd="0" presId="urn:microsoft.com/office/officeart/2005/8/layout/process5"/>
    <dgm:cxn modelId="{5BB6E647-2BEC-4B33-BC2F-06F0A163C70D}" type="presParOf" srcId="{936074C1-2F7F-45CA-A0CE-17B4680C8B47}" destId="{32225CE0-1EA0-4DCA-BD75-F86E313023DF}" srcOrd="6" destOrd="0" presId="urn:microsoft.com/office/officeart/2005/8/layout/process5"/>
    <dgm:cxn modelId="{1A498901-8B7C-4625-A66F-DA78E1236A41}" type="presParOf" srcId="{936074C1-2F7F-45CA-A0CE-17B4680C8B47}" destId="{1CADEA62-F724-4386-A0D8-4C43B745C22F}" srcOrd="7" destOrd="0" presId="urn:microsoft.com/office/officeart/2005/8/layout/process5"/>
    <dgm:cxn modelId="{2256DF31-8BE3-4626-814D-69CF10A8F950}" type="presParOf" srcId="{1CADEA62-F724-4386-A0D8-4C43B745C22F}" destId="{8E495F83-83B7-4825-B127-33D8AAF52764}" srcOrd="0" destOrd="0" presId="urn:microsoft.com/office/officeart/2005/8/layout/process5"/>
    <dgm:cxn modelId="{CCA4B926-A039-4D60-81A6-2A7044CA93E1}" type="presParOf" srcId="{936074C1-2F7F-45CA-A0CE-17B4680C8B47}" destId="{3875D782-6085-43B8-B987-7A39B646A8EE}" srcOrd="8" destOrd="0" presId="urn:microsoft.com/office/officeart/2005/8/layout/process5"/>
    <dgm:cxn modelId="{B99A4D57-DDF3-43FA-A71F-23D688AA1A40}" type="presParOf" srcId="{936074C1-2F7F-45CA-A0CE-17B4680C8B47}" destId="{8C6D1C05-BAC6-44C2-89FE-535CDCFB88D8}" srcOrd="9" destOrd="0" presId="urn:microsoft.com/office/officeart/2005/8/layout/process5"/>
    <dgm:cxn modelId="{D0F3C7EA-6516-4F0B-92A6-E88C6D961897}" type="presParOf" srcId="{8C6D1C05-BAC6-44C2-89FE-535CDCFB88D8}" destId="{809E2354-59BE-43F0-8FBB-73C637D9D09E}" srcOrd="0" destOrd="0" presId="urn:microsoft.com/office/officeart/2005/8/layout/process5"/>
    <dgm:cxn modelId="{44357A65-F613-4A35-8758-7276F719A8B1}" type="presParOf" srcId="{936074C1-2F7F-45CA-A0CE-17B4680C8B47}" destId="{16B59400-D023-42D3-A9CC-DCB88661FC72}" srcOrd="10" destOrd="0" presId="urn:microsoft.com/office/officeart/2005/8/layout/process5"/>
    <dgm:cxn modelId="{B4057B92-574B-4148-BB3F-EC29573E456C}" type="presParOf" srcId="{936074C1-2F7F-45CA-A0CE-17B4680C8B47}" destId="{9DFF82E9-27CD-4B0D-8EF0-602AE636B937}" srcOrd="11" destOrd="0" presId="urn:microsoft.com/office/officeart/2005/8/layout/process5"/>
    <dgm:cxn modelId="{5C7936E0-BFC1-4C92-B988-9C75047F75A0}" type="presParOf" srcId="{9DFF82E9-27CD-4B0D-8EF0-602AE636B937}" destId="{34CC36A0-F20D-48D4-A55A-2C7F23B56592}" srcOrd="0" destOrd="0" presId="urn:microsoft.com/office/officeart/2005/8/layout/process5"/>
    <dgm:cxn modelId="{D8EF428A-2E46-4E34-948A-432C454E84C4}" type="presParOf" srcId="{936074C1-2F7F-45CA-A0CE-17B4680C8B47}" destId="{5B38558B-A5F0-49CB-91D3-60D35685204C}" srcOrd="12" destOrd="0" presId="urn:microsoft.com/office/officeart/2005/8/layout/process5"/>
    <dgm:cxn modelId="{FA5693B6-D9E5-48B2-A723-9E015F8AAB4F}" type="presParOf" srcId="{936074C1-2F7F-45CA-A0CE-17B4680C8B47}" destId="{8299933A-8632-484B-AA56-DE97FCC27577}" srcOrd="13" destOrd="0" presId="urn:microsoft.com/office/officeart/2005/8/layout/process5"/>
    <dgm:cxn modelId="{0FA67491-A3A2-414E-B1BB-5ED60192818E}" type="presParOf" srcId="{8299933A-8632-484B-AA56-DE97FCC27577}" destId="{2F18E16E-E362-4677-AFDC-B729BACE0249}" srcOrd="0" destOrd="0" presId="urn:microsoft.com/office/officeart/2005/8/layout/process5"/>
    <dgm:cxn modelId="{4E9912BA-3D57-4C6E-9B15-6364A378F602}" type="presParOf" srcId="{936074C1-2F7F-45CA-A0CE-17B4680C8B47}" destId="{9B8008B8-E366-42AE-8335-1A84135BAA3F}" srcOrd="14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DD3CF256-C7F8-419D-AD1F-E1E11E9C9F19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117E6C2-913B-42A9-81AA-F1EE1F3E115A}">
      <dgm:prSet phldrT="[Text]"/>
      <dgm:spPr>
        <a:solidFill>
          <a:schemeClr val="tx2">
            <a:lumMod val="75000"/>
          </a:schemeClr>
        </a:solidFill>
        <a:ln>
          <a:solidFill>
            <a:schemeClr val="tx1">
              <a:lumMod val="50000"/>
            </a:schemeClr>
          </a:solidFill>
        </a:ln>
      </dgm:spPr>
      <dgm:t>
        <a:bodyPr/>
        <a:lstStyle/>
        <a:p>
          <a:r>
            <a:rPr lang="en-US" dirty="0" smtClean="0">
              <a:solidFill>
                <a:schemeClr val="tx1">
                  <a:lumMod val="50000"/>
                </a:schemeClr>
              </a:solidFill>
            </a:rPr>
            <a:t>Load MR and US data</a:t>
          </a:r>
          <a:endParaRPr lang="en-US" dirty="0">
            <a:solidFill>
              <a:schemeClr val="tx1">
                <a:lumMod val="50000"/>
              </a:schemeClr>
            </a:solidFill>
          </a:endParaRPr>
        </a:p>
      </dgm:t>
    </dgm:pt>
    <dgm:pt modelId="{64CB6D59-4586-492B-847B-68E780619A01}" type="parTrans" cxnId="{E0C8E1DE-8281-4D19-962F-213C72B6C757}">
      <dgm:prSet/>
      <dgm:spPr/>
      <dgm:t>
        <a:bodyPr/>
        <a:lstStyle/>
        <a:p>
          <a:endParaRPr lang="en-US"/>
        </a:p>
      </dgm:t>
    </dgm:pt>
    <dgm:pt modelId="{7E0CABF0-C07C-46FA-9E1E-EF235A438C56}" type="sibTrans" cxnId="{E0C8E1DE-8281-4D19-962F-213C72B6C757}">
      <dgm:prSet/>
      <dgm:spPr/>
      <dgm:t>
        <a:bodyPr/>
        <a:lstStyle/>
        <a:p>
          <a:endParaRPr lang="en-US"/>
        </a:p>
      </dgm:t>
    </dgm:pt>
    <dgm:pt modelId="{5EA90517-6A76-43F4-932D-BAC4A7449662}">
      <dgm:prSet phldrT="[Text]"/>
      <dgm:spPr>
        <a:solidFill>
          <a:schemeClr val="accent1">
            <a:lumMod val="60000"/>
            <a:lumOff val="40000"/>
          </a:schemeClr>
        </a:solidFill>
        <a:ln>
          <a:solidFill>
            <a:schemeClr val="tx1">
              <a:lumMod val="50000"/>
            </a:schemeClr>
          </a:solidFill>
        </a:ln>
      </dgm:spPr>
      <dgm:t>
        <a:bodyPr/>
        <a:lstStyle/>
        <a:p>
          <a:r>
            <a:rPr lang="en-US" dirty="0" smtClean="0">
              <a:solidFill>
                <a:schemeClr val="tx1">
                  <a:lumMod val="50000"/>
                </a:schemeClr>
              </a:solidFill>
            </a:rPr>
            <a:t>Mask data based on prostate contours</a:t>
          </a:r>
          <a:endParaRPr lang="en-US" dirty="0">
            <a:solidFill>
              <a:schemeClr val="tx1">
                <a:lumMod val="50000"/>
              </a:schemeClr>
            </a:solidFill>
          </a:endParaRPr>
        </a:p>
      </dgm:t>
    </dgm:pt>
    <dgm:pt modelId="{6057B76E-E510-43FA-BB32-3FD3A8A74B2E}" type="parTrans" cxnId="{4FD0163F-B598-4E8F-939E-9AEDC96344A5}">
      <dgm:prSet/>
      <dgm:spPr/>
      <dgm:t>
        <a:bodyPr/>
        <a:lstStyle/>
        <a:p>
          <a:endParaRPr lang="en-US"/>
        </a:p>
      </dgm:t>
    </dgm:pt>
    <dgm:pt modelId="{40914DEF-583A-42B5-A252-5E2F103E26D6}" type="sibTrans" cxnId="{4FD0163F-B598-4E8F-939E-9AEDC96344A5}">
      <dgm:prSet/>
      <dgm:spPr/>
      <dgm:t>
        <a:bodyPr/>
        <a:lstStyle/>
        <a:p>
          <a:endParaRPr lang="en-US"/>
        </a:p>
      </dgm:t>
    </dgm:pt>
    <dgm:pt modelId="{8F82B582-FB66-4EEA-99BB-DEE031023EDB}">
      <dgm:prSet phldrT="[Text]"/>
      <dgm:spPr>
        <a:solidFill>
          <a:schemeClr val="accent1">
            <a:lumMod val="60000"/>
            <a:lumOff val="40000"/>
          </a:schemeClr>
        </a:solidFill>
        <a:ln>
          <a:solidFill>
            <a:schemeClr val="tx1">
              <a:lumMod val="50000"/>
            </a:schemeClr>
          </a:solidFill>
        </a:ln>
      </dgm:spPr>
      <dgm:t>
        <a:bodyPr/>
        <a:lstStyle/>
        <a:p>
          <a:r>
            <a:rPr lang="en-US" dirty="0" smtClean="0">
              <a:solidFill>
                <a:schemeClr val="tx1">
                  <a:lumMod val="50000"/>
                </a:schemeClr>
              </a:solidFill>
            </a:rPr>
            <a:t>Automatic Rigid registration</a:t>
          </a:r>
          <a:endParaRPr lang="en-US" dirty="0">
            <a:solidFill>
              <a:schemeClr val="tx1">
                <a:lumMod val="50000"/>
              </a:schemeClr>
            </a:solidFill>
          </a:endParaRPr>
        </a:p>
      </dgm:t>
    </dgm:pt>
    <dgm:pt modelId="{F765204E-7840-4239-BFBA-75D3D98D6082}" type="parTrans" cxnId="{840A42B7-2228-45AE-9569-C969B1519ADC}">
      <dgm:prSet/>
      <dgm:spPr/>
      <dgm:t>
        <a:bodyPr/>
        <a:lstStyle/>
        <a:p>
          <a:endParaRPr lang="en-US"/>
        </a:p>
      </dgm:t>
    </dgm:pt>
    <dgm:pt modelId="{55643E3D-000E-49B6-A9B0-E2A2EE825D93}" type="sibTrans" cxnId="{840A42B7-2228-45AE-9569-C969B1519ADC}">
      <dgm:prSet/>
      <dgm:spPr/>
      <dgm:t>
        <a:bodyPr/>
        <a:lstStyle/>
        <a:p>
          <a:endParaRPr lang="en-US"/>
        </a:p>
      </dgm:t>
    </dgm:pt>
    <dgm:pt modelId="{6C87677A-94A7-4C30-9C95-86C45EDE70E8}">
      <dgm:prSet/>
      <dgm:spPr>
        <a:solidFill>
          <a:schemeClr val="accent1">
            <a:lumMod val="60000"/>
            <a:lumOff val="40000"/>
          </a:schemeClr>
        </a:solidFill>
        <a:ln>
          <a:solidFill>
            <a:schemeClr val="tx1">
              <a:lumMod val="50000"/>
            </a:schemeClr>
          </a:solidFill>
        </a:ln>
      </dgm:spPr>
      <dgm:t>
        <a:bodyPr/>
        <a:lstStyle/>
        <a:p>
          <a:r>
            <a:rPr lang="en-US" dirty="0" smtClean="0">
              <a:solidFill>
                <a:schemeClr val="tx1">
                  <a:lumMod val="50000"/>
                </a:schemeClr>
              </a:solidFill>
            </a:rPr>
            <a:t>Deformable Registration</a:t>
          </a:r>
          <a:endParaRPr lang="en-US" dirty="0">
            <a:solidFill>
              <a:schemeClr val="tx1">
                <a:lumMod val="50000"/>
              </a:schemeClr>
            </a:solidFill>
          </a:endParaRPr>
        </a:p>
      </dgm:t>
    </dgm:pt>
    <dgm:pt modelId="{865B871F-BB65-4E84-943B-9EC7FE26A5BD}" type="parTrans" cxnId="{64EF9FBA-FAA1-4DD4-9D38-F0CA6EBB9F7E}">
      <dgm:prSet/>
      <dgm:spPr/>
      <dgm:t>
        <a:bodyPr/>
        <a:lstStyle/>
        <a:p>
          <a:endParaRPr lang="en-US"/>
        </a:p>
      </dgm:t>
    </dgm:pt>
    <dgm:pt modelId="{CF79396D-D424-4D80-BE80-E079A099C65F}" type="sibTrans" cxnId="{64EF9FBA-FAA1-4DD4-9D38-F0CA6EBB9F7E}">
      <dgm:prSet/>
      <dgm:spPr/>
      <dgm:t>
        <a:bodyPr/>
        <a:lstStyle/>
        <a:p>
          <a:endParaRPr lang="en-US"/>
        </a:p>
      </dgm:t>
    </dgm:pt>
    <dgm:pt modelId="{368F40E0-F918-4F9E-A46F-2AD08DD9C0CD}">
      <dgm:prSet/>
      <dgm:spPr>
        <a:solidFill>
          <a:schemeClr val="accent1">
            <a:lumMod val="60000"/>
            <a:lumOff val="40000"/>
          </a:schemeClr>
        </a:solidFill>
        <a:ln>
          <a:solidFill>
            <a:schemeClr val="tx1">
              <a:lumMod val="50000"/>
            </a:schemeClr>
          </a:solidFill>
        </a:ln>
      </dgm:spPr>
      <dgm:t>
        <a:bodyPr/>
        <a:lstStyle/>
        <a:p>
          <a:r>
            <a:rPr lang="en-US" dirty="0" smtClean="0">
              <a:solidFill>
                <a:schemeClr val="tx1">
                  <a:lumMod val="50000"/>
                </a:schemeClr>
              </a:solidFill>
            </a:rPr>
            <a:t>DICOM export to TPS</a:t>
          </a:r>
          <a:endParaRPr lang="en-US" dirty="0">
            <a:solidFill>
              <a:schemeClr val="tx1">
                <a:lumMod val="50000"/>
              </a:schemeClr>
            </a:solidFill>
          </a:endParaRPr>
        </a:p>
      </dgm:t>
    </dgm:pt>
    <dgm:pt modelId="{0A4C4C69-F5B7-413A-B25D-65F5BCD844D3}" type="parTrans" cxnId="{D7EA85F1-81C6-4809-A429-E55FE5E6F0EF}">
      <dgm:prSet/>
      <dgm:spPr/>
      <dgm:t>
        <a:bodyPr/>
        <a:lstStyle/>
        <a:p>
          <a:endParaRPr lang="en-US"/>
        </a:p>
      </dgm:t>
    </dgm:pt>
    <dgm:pt modelId="{71A213D2-531B-4DC0-8114-5AB2C4563D42}" type="sibTrans" cxnId="{D7EA85F1-81C6-4809-A429-E55FE5E6F0EF}">
      <dgm:prSet/>
      <dgm:spPr/>
      <dgm:t>
        <a:bodyPr/>
        <a:lstStyle/>
        <a:p>
          <a:endParaRPr lang="en-US"/>
        </a:p>
      </dgm:t>
    </dgm:pt>
    <dgm:pt modelId="{87AB10EF-349E-464C-94A9-0361771DD415}" type="pres">
      <dgm:prSet presAssocID="{DD3CF256-C7F8-419D-AD1F-E1E11E9C9F19}" presName="linearFlow" presStyleCnt="0">
        <dgm:presLayoutVars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3BE0C4D-4F9C-4C76-B95E-1452565BFC11}" type="pres">
      <dgm:prSet presAssocID="{5117E6C2-913B-42A9-81AA-F1EE1F3E115A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47F5157-D514-4F2C-BE42-0D1B4B825527}" type="pres">
      <dgm:prSet presAssocID="{7E0CABF0-C07C-46FA-9E1E-EF235A438C56}" presName="sibTrans" presStyleLbl="sibTrans2D1" presStyleIdx="0" presStyleCnt="4"/>
      <dgm:spPr/>
      <dgm:t>
        <a:bodyPr/>
        <a:lstStyle/>
        <a:p>
          <a:endParaRPr lang="en-US"/>
        </a:p>
      </dgm:t>
    </dgm:pt>
    <dgm:pt modelId="{396FA3F7-791A-4712-A14F-BA48B2A9AA55}" type="pres">
      <dgm:prSet presAssocID="{7E0CABF0-C07C-46FA-9E1E-EF235A438C56}" presName="connectorText" presStyleLbl="sibTrans2D1" presStyleIdx="0" presStyleCnt="4"/>
      <dgm:spPr/>
      <dgm:t>
        <a:bodyPr/>
        <a:lstStyle/>
        <a:p>
          <a:endParaRPr lang="en-US"/>
        </a:p>
      </dgm:t>
    </dgm:pt>
    <dgm:pt modelId="{D3ADF79C-AEBA-45F1-AAD8-87BB2510CB47}" type="pres">
      <dgm:prSet presAssocID="{5EA90517-6A76-43F4-932D-BAC4A7449662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4DB92D6-DD9F-43C2-8516-53783E430472}" type="pres">
      <dgm:prSet presAssocID="{40914DEF-583A-42B5-A252-5E2F103E26D6}" presName="sibTrans" presStyleLbl="sibTrans2D1" presStyleIdx="1" presStyleCnt="4"/>
      <dgm:spPr/>
      <dgm:t>
        <a:bodyPr/>
        <a:lstStyle/>
        <a:p>
          <a:endParaRPr lang="en-US"/>
        </a:p>
      </dgm:t>
    </dgm:pt>
    <dgm:pt modelId="{C5DA3D53-117C-45DF-B50B-BA4447F85E5C}" type="pres">
      <dgm:prSet presAssocID="{40914DEF-583A-42B5-A252-5E2F103E26D6}" presName="connectorText" presStyleLbl="sibTrans2D1" presStyleIdx="1" presStyleCnt="4"/>
      <dgm:spPr/>
      <dgm:t>
        <a:bodyPr/>
        <a:lstStyle/>
        <a:p>
          <a:endParaRPr lang="en-US"/>
        </a:p>
      </dgm:t>
    </dgm:pt>
    <dgm:pt modelId="{928664D8-B002-4C63-9A3C-DAA4D544C407}" type="pres">
      <dgm:prSet presAssocID="{8F82B582-FB66-4EEA-99BB-DEE031023EDB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D9F582B-1495-4F3B-880A-E97204528013}" type="pres">
      <dgm:prSet presAssocID="{55643E3D-000E-49B6-A9B0-E2A2EE825D93}" presName="sibTrans" presStyleLbl="sibTrans2D1" presStyleIdx="2" presStyleCnt="4"/>
      <dgm:spPr/>
      <dgm:t>
        <a:bodyPr/>
        <a:lstStyle/>
        <a:p>
          <a:endParaRPr lang="en-US"/>
        </a:p>
      </dgm:t>
    </dgm:pt>
    <dgm:pt modelId="{BB8F9957-F5D9-4629-BAEB-2886BF3896C2}" type="pres">
      <dgm:prSet presAssocID="{55643E3D-000E-49B6-A9B0-E2A2EE825D93}" presName="connectorText" presStyleLbl="sibTrans2D1" presStyleIdx="2" presStyleCnt="4"/>
      <dgm:spPr/>
      <dgm:t>
        <a:bodyPr/>
        <a:lstStyle/>
        <a:p>
          <a:endParaRPr lang="en-US"/>
        </a:p>
      </dgm:t>
    </dgm:pt>
    <dgm:pt modelId="{E2D6C3EE-F834-4CBB-8C78-A296B9ADEA1F}" type="pres">
      <dgm:prSet presAssocID="{6C87677A-94A7-4C30-9C95-86C45EDE70E8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E254371-0501-4BB2-8610-634FA6F85788}" type="pres">
      <dgm:prSet presAssocID="{CF79396D-D424-4D80-BE80-E079A099C65F}" presName="sibTrans" presStyleLbl="sibTrans2D1" presStyleIdx="3" presStyleCnt="4"/>
      <dgm:spPr/>
      <dgm:t>
        <a:bodyPr/>
        <a:lstStyle/>
        <a:p>
          <a:endParaRPr lang="en-US"/>
        </a:p>
      </dgm:t>
    </dgm:pt>
    <dgm:pt modelId="{9F14EA1D-D660-479C-9A09-2CAEA2C5E951}" type="pres">
      <dgm:prSet presAssocID="{CF79396D-D424-4D80-BE80-E079A099C65F}" presName="connectorText" presStyleLbl="sibTrans2D1" presStyleIdx="3" presStyleCnt="4"/>
      <dgm:spPr/>
      <dgm:t>
        <a:bodyPr/>
        <a:lstStyle/>
        <a:p>
          <a:endParaRPr lang="en-US"/>
        </a:p>
      </dgm:t>
    </dgm:pt>
    <dgm:pt modelId="{43C7B4E9-7091-47F2-A8BC-3CEA1B26F0DA}" type="pres">
      <dgm:prSet presAssocID="{368F40E0-F918-4F9E-A46F-2AD08DD9C0CD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F35D6C7-20B0-44B3-B705-D10E342B265D}" type="presOf" srcId="{8F82B582-FB66-4EEA-99BB-DEE031023EDB}" destId="{928664D8-B002-4C63-9A3C-DAA4D544C407}" srcOrd="0" destOrd="0" presId="urn:microsoft.com/office/officeart/2005/8/layout/process2"/>
    <dgm:cxn modelId="{DB986B9E-D57F-48E5-98ED-CCBB40C5F7AC}" type="presOf" srcId="{7E0CABF0-C07C-46FA-9E1E-EF235A438C56}" destId="{396FA3F7-791A-4712-A14F-BA48B2A9AA55}" srcOrd="1" destOrd="0" presId="urn:microsoft.com/office/officeart/2005/8/layout/process2"/>
    <dgm:cxn modelId="{4FD0163F-B598-4E8F-939E-9AEDC96344A5}" srcId="{DD3CF256-C7F8-419D-AD1F-E1E11E9C9F19}" destId="{5EA90517-6A76-43F4-932D-BAC4A7449662}" srcOrd="1" destOrd="0" parTransId="{6057B76E-E510-43FA-BB32-3FD3A8A74B2E}" sibTransId="{40914DEF-583A-42B5-A252-5E2F103E26D6}"/>
    <dgm:cxn modelId="{4130F8E6-5B6C-47AA-AB7C-D31ADFD604D9}" type="presOf" srcId="{DD3CF256-C7F8-419D-AD1F-E1E11E9C9F19}" destId="{87AB10EF-349E-464C-94A9-0361771DD415}" srcOrd="0" destOrd="0" presId="urn:microsoft.com/office/officeart/2005/8/layout/process2"/>
    <dgm:cxn modelId="{D7EA85F1-81C6-4809-A429-E55FE5E6F0EF}" srcId="{DD3CF256-C7F8-419D-AD1F-E1E11E9C9F19}" destId="{368F40E0-F918-4F9E-A46F-2AD08DD9C0CD}" srcOrd="4" destOrd="0" parTransId="{0A4C4C69-F5B7-413A-B25D-65F5BCD844D3}" sibTransId="{71A213D2-531B-4DC0-8114-5AB2C4563D42}"/>
    <dgm:cxn modelId="{8C2592F3-D37E-4483-9550-7B9295E9BBB8}" type="presOf" srcId="{5117E6C2-913B-42A9-81AA-F1EE1F3E115A}" destId="{B3BE0C4D-4F9C-4C76-B95E-1452565BFC11}" srcOrd="0" destOrd="0" presId="urn:microsoft.com/office/officeart/2005/8/layout/process2"/>
    <dgm:cxn modelId="{650938CF-444D-4CE3-8FFF-F5ABE11059EA}" type="presOf" srcId="{40914DEF-583A-42B5-A252-5E2F103E26D6}" destId="{C5DA3D53-117C-45DF-B50B-BA4447F85E5C}" srcOrd="1" destOrd="0" presId="urn:microsoft.com/office/officeart/2005/8/layout/process2"/>
    <dgm:cxn modelId="{EAF64486-E03A-4114-A621-468065C44168}" type="presOf" srcId="{CF79396D-D424-4D80-BE80-E079A099C65F}" destId="{9F14EA1D-D660-479C-9A09-2CAEA2C5E951}" srcOrd="1" destOrd="0" presId="urn:microsoft.com/office/officeart/2005/8/layout/process2"/>
    <dgm:cxn modelId="{F6A40AE6-CBA6-461B-B8FD-733F391BA281}" type="presOf" srcId="{55643E3D-000E-49B6-A9B0-E2A2EE825D93}" destId="{BB8F9957-F5D9-4629-BAEB-2886BF3896C2}" srcOrd="1" destOrd="0" presId="urn:microsoft.com/office/officeart/2005/8/layout/process2"/>
    <dgm:cxn modelId="{08FA804A-B44A-4470-9C36-A189AC765FB2}" type="presOf" srcId="{40914DEF-583A-42B5-A252-5E2F103E26D6}" destId="{D4DB92D6-DD9F-43C2-8516-53783E430472}" srcOrd="0" destOrd="0" presId="urn:microsoft.com/office/officeart/2005/8/layout/process2"/>
    <dgm:cxn modelId="{CE099427-4A60-44AC-9E8C-5D4B92835A30}" type="presOf" srcId="{55643E3D-000E-49B6-A9B0-E2A2EE825D93}" destId="{5D9F582B-1495-4F3B-880A-E97204528013}" srcOrd="0" destOrd="0" presId="urn:microsoft.com/office/officeart/2005/8/layout/process2"/>
    <dgm:cxn modelId="{64EF9FBA-FAA1-4DD4-9D38-F0CA6EBB9F7E}" srcId="{DD3CF256-C7F8-419D-AD1F-E1E11E9C9F19}" destId="{6C87677A-94A7-4C30-9C95-86C45EDE70E8}" srcOrd="3" destOrd="0" parTransId="{865B871F-BB65-4E84-943B-9EC7FE26A5BD}" sibTransId="{CF79396D-D424-4D80-BE80-E079A099C65F}"/>
    <dgm:cxn modelId="{840A42B7-2228-45AE-9569-C969B1519ADC}" srcId="{DD3CF256-C7F8-419D-AD1F-E1E11E9C9F19}" destId="{8F82B582-FB66-4EEA-99BB-DEE031023EDB}" srcOrd="2" destOrd="0" parTransId="{F765204E-7840-4239-BFBA-75D3D98D6082}" sibTransId="{55643E3D-000E-49B6-A9B0-E2A2EE825D93}"/>
    <dgm:cxn modelId="{B7B83657-A29E-428D-AD4C-D3260F479FBC}" type="presOf" srcId="{5EA90517-6A76-43F4-932D-BAC4A7449662}" destId="{D3ADF79C-AEBA-45F1-AAD8-87BB2510CB47}" srcOrd="0" destOrd="0" presId="urn:microsoft.com/office/officeart/2005/8/layout/process2"/>
    <dgm:cxn modelId="{E0C8E1DE-8281-4D19-962F-213C72B6C757}" srcId="{DD3CF256-C7F8-419D-AD1F-E1E11E9C9F19}" destId="{5117E6C2-913B-42A9-81AA-F1EE1F3E115A}" srcOrd="0" destOrd="0" parTransId="{64CB6D59-4586-492B-847B-68E780619A01}" sibTransId="{7E0CABF0-C07C-46FA-9E1E-EF235A438C56}"/>
    <dgm:cxn modelId="{EFE00D7E-C32A-4052-AD97-CA562CEFF263}" type="presOf" srcId="{7E0CABF0-C07C-46FA-9E1E-EF235A438C56}" destId="{547F5157-D514-4F2C-BE42-0D1B4B825527}" srcOrd="0" destOrd="0" presId="urn:microsoft.com/office/officeart/2005/8/layout/process2"/>
    <dgm:cxn modelId="{074862D2-C549-4112-95A1-537082F8C3EF}" type="presOf" srcId="{368F40E0-F918-4F9E-A46F-2AD08DD9C0CD}" destId="{43C7B4E9-7091-47F2-A8BC-3CEA1B26F0DA}" srcOrd="0" destOrd="0" presId="urn:microsoft.com/office/officeart/2005/8/layout/process2"/>
    <dgm:cxn modelId="{B699F016-EC09-4A4D-A154-17C05AA2D681}" type="presOf" srcId="{CF79396D-D424-4D80-BE80-E079A099C65F}" destId="{BE254371-0501-4BB2-8610-634FA6F85788}" srcOrd="0" destOrd="0" presId="urn:microsoft.com/office/officeart/2005/8/layout/process2"/>
    <dgm:cxn modelId="{D7C68FDB-B95F-46C0-BC59-AACBC4DDDE97}" type="presOf" srcId="{6C87677A-94A7-4C30-9C95-86C45EDE70E8}" destId="{E2D6C3EE-F834-4CBB-8C78-A296B9ADEA1F}" srcOrd="0" destOrd="0" presId="urn:microsoft.com/office/officeart/2005/8/layout/process2"/>
    <dgm:cxn modelId="{EED357E0-4E99-4F45-A094-3E91349BC00C}" type="presParOf" srcId="{87AB10EF-349E-464C-94A9-0361771DD415}" destId="{B3BE0C4D-4F9C-4C76-B95E-1452565BFC11}" srcOrd="0" destOrd="0" presId="urn:microsoft.com/office/officeart/2005/8/layout/process2"/>
    <dgm:cxn modelId="{A35C4756-CD73-42F7-AC3E-FEE084E0E556}" type="presParOf" srcId="{87AB10EF-349E-464C-94A9-0361771DD415}" destId="{547F5157-D514-4F2C-BE42-0D1B4B825527}" srcOrd="1" destOrd="0" presId="urn:microsoft.com/office/officeart/2005/8/layout/process2"/>
    <dgm:cxn modelId="{0156811A-2111-4E43-BBB0-B2DBDFAC63C9}" type="presParOf" srcId="{547F5157-D514-4F2C-BE42-0D1B4B825527}" destId="{396FA3F7-791A-4712-A14F-BA48B2A9AA55}" srcOrd="0" destOrd="0" presId="urn:microsoft.com/office/officeart/2005/8/layout/process2"/>
    <dgm:cxn modelId="{8A0BFB73-19F5-48EC-B40D-87A6A549827F}" type="presParOf" srcId="{87AB10EF-349E-464C-94A9-0361771DD415}" destId="{D3ADF79C-AEBA-45F1-AAD8-87BB2510CB47}" srcOrd="2" destOrd="0" presId="urn:microsoft.com/office/officeart/2005/8/layout/process2"/>
    <dgm:cxn modelId="{A3A28EDA-B8C4-47E4-A89C-013D5EBE2496}" type="presParOf" srcId="{87AB10EF-349E-464C-94A9-0361771DD415}" destId="{D4DB92D6-DD9F-43C2-8516-53783E430472}" srcOrd="3" destOrd="0" presId="urn:microsoft.com/office/officeart/2005/8/layout/process2"/>
    <dgm:cxn modelId="{80F916CA-5290-48C8-8693-4325D2E7B256}" type="presParOf" srcId="{D4DB92D6-DD9F-43C2-8516-53783E430472}" destId="{C5DA3D53-117C-45DF-B50B-BA4447F85E5C}" srcOrd="0" destOrd="0" presId="urn:microsoft.com/office/officeart/2005/8/layout/process2"/>
    <dgm:cxn modelId="{9CF45D3C-51D1-48E8-A832-660B64B98DE5}" type="presParOf" srcId="{87AB10EF-349E-464C-94A9-0361771DD415}" destId="{928664D8-B002-4C63-9A3C-DAA4D544C407}" srcOrd="4" destOrd="0" presId="urn:microsoft.com/office/officeart/2005/8/layout/process2"/>
    <dgm:cxn modelId="{E70C1D7C-C0C6-4FA5-AC6F-5F058388A8B2}" type="presParOf" srcId="{87AB10EF-349E-464C-94A9-0361771DD415}" destId="{5D9F582B-1495-4F3B-880A-E97204528013}" srcOrd="5" destOrd="0" presId="urn:microsoft.com/office/officeart/2005/8/layout/process2"/>
    <dgm:cxn modelId="{B50FA32B-BFC7-4A4E-8EAA-CF2D72C172D6}" type="presParOf" srcId="{5D9F582B-1495-4F3B-880A-E97204528013}" destId="{BB8F9957-F5D9-4629-BAEB-2886BF3896C2}" srcOrd="0" destOrd="0" presId="urn:microsoft.com/office/officeart/2005/8/layout/process2"/>
    <dgm:cxn modelId="{A1213FD4-F14C-42D9-B4BC-3D8B8284ED24}" type="presParOf" srcId="{87AB10EF-349E-464C-94A9-0361771DD415}" destId="{E2D6C3EE-F834-4CBB-8C78-A296B9ADEA1F}" srcOrd="6" destOrd="0" presId="urn:microsoft.com/office/officeart/2005/8/layout/process2"/>
    <dgm:cxn modelId="{E68A35C6-C1C6-49C9-9122-8E12823DA2A0}" type="presParOf" srcId="{87AB10EF-349E-464C-94A9-0361771DD415}" destId="{BE254371-0501-4BB2-8610-634FA6F85788}" srcOrd="7" destOrd="0" presId="urn:microsoft.com/office/officeart/2005/8/layout/process2"/>
    <dgm:cxn modelId="{DC8D9645-EC92-4BB6-9D38-19EF6A6A8BEE}" type="presParOf" srcId="{BE254371-0501-4BB2-8610-634FA6F85788}" destId="{9F14EA1D-D660-479C-9A09-2CAEA2C5E951}" srcOrd="0" destOrd="0" presId="urn:microsoft.com/office/officeart/2005/8/layout/process2"/>
    <dgm:cxn modelId="{6B08AFCB-2FC9-49D0-98C2-A5645008DAAA}" type="presParOf" srcId="{87AB10EF-349E-464C-94A9-0361771DD415}" destId="{43C7B4E9-7091-47F2-A8BC-3CEA1B26F0DA}" srcOrd="8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DD3CF256-C7F8-419D-AD1F-E1E11E9C9F19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117E6C2-913B-42A9-81AA-F1EE1F3E115A}">
      <dgm:prSet phldrT="[Text]"/>
      <dgm:spPr>
        <a:solidFill>
          <a:schemeClr val="accent1">
            <a:lumMod val="60000"/>
            <a:lumOff val="40000"/>
          </a:schemeClr>
        </a:solidFill>
        <a:ln>
          <a:solidFill>
            <a:schemeClr val="tx1">
              <a:lumMod val="50000"/>
            </a:schemeClr>
          </a:solidFill>
        </a:ln>
      </dgm:spPr>
      <dgm:t>
        <a:bodyPr/>
        <a:lstStyle/>
        <a:p>
          <a:r>
            <a:rPr lang="en-US" dirty="0" smtClean="0">
              <a:solidFill>
                <a:schemeClr val="tx1">
                  <a:lumMod val="50000"/>
                </a:schemeClr>
              </a:solidFill>
            </a:rPr>
            <a:t>Load MR and US data</a:t>
          </a:r>
          <a:endParaRPr lang="en-US" dirty="0">
            <a:solidFill>
              <a:schemeClr val="tx1">
                <a:lumMod val="50000"/>
              </a:schemeClr>
            </a:solidFill>
          </a:endParaRPr>
        </a:p>
      </dgm:t>
    </dgm:pt>
    <dgm:pt modelId="{64CB6D59-4586-492B-847B-68E780619A01}" type="parTrans" cxnId="{E0C8E1DE-8281-4D19-962F-213C72B6C757}">
      <dgm:prSet/>
      <dgm:spPr/>
      <dgm:t>
        <a:bodyPr/>
        <a:lstStyle/>
        <a:p>
          <a:endParaRPr lang="en-US"/>
        </a:p>
      </dgm:t>
    </dgm:pt>
    <dgm:pt modelId="{7E0CABF0-C07C-46FA-9E1E-EF235A438C56}" type="sibTrans" cxnId="{E0C8E1DE-8281-4D19-962F-213C72B6C757}">
      <dgm:prSet/>
      <dgm:spPr/>
      <dgm:t>
        <a:bodyPr/>
        <a:lstStyle/>
        <a:p>
          <a:endParaRPr lang="en-US"/>
        </a:p>
      </dgm:t>
    </dgm:pt>
    <dgm:pt modelId="{5EA90517-6A76-43F4-932D-BAC4A7449662}">
      <dgm:prSet phldrT="[Text]"/>
      <dgm:spPr>
        <a:solidFill>
          <a:schemeClr val="tx2">
            <a:lumMod val="75000"/>
          </a:schemeClr>
        </a:solidFill>
        <a:ln>
          <a:solidFill>
            <a:schemeClr val="tx1">
              <a:lumMod val="50000"/>
            </a:schemeClr>
          </a:solidFill>
        </a:ln>
      </dgm:spPr>
      <dgm:t>
        <a:bodyPr/>
        <a:lstStyle/>
        <a:p>
          <a:r>
            <a:rPr lang="en-US" dirty="0" smtClean="0">
              <a:solidFill>
                <a:schemeClr val="tx1">
                  <a:lumMod val="50000"/>
                </a:schemeClr>
              </a:solidFill>
            </a:rPr>
            <a:t>Mask data based on prostate contours</a:t>
          </a:r>
          <a:endParaRPr lang="en-US" dirty="0">
            <a:solidFill>
              <a:schemeClr val="tx1">
                <a:lumMod val="50000"/>
              </a:schemeClr>
            </a:solidFill>
          </a:endParaRPr>
        </a:p>
      </dgm:t>
    </dgm:pt>
    <dgm:pt modelId="{6057B76E-E510-43FA-BB32-3FD3A8A74B2E}" type="parTrans" cxnId="{4FD0163F-B598-4E8F-939E-9AEDC96344A5}">
      <dgm:prSet/>
      <dgm:spPr/>
      <dgm:t>
        <a:bodyPr/>
        <a:lstStyle/>
        <a:p>
          <a:endParaRPr lang="en-US"/>
        </a:p>
      </dgm:t>
    </dgm:pt>
    <dgm:pt modelId="{40914DEF-583A-42B5-A252-5E2F103E26D6}" type="sibTrans" cxnId="{4FD0163F-B598-4E8F-939E-9AEDC96344A5}">
      <dgm:prSet/>
      <dgm:spPr/>
      <dgm:t>
        <a:bodyPr/>
        <a:lstStyle/>
        <a:p>
          <a:endParaRPr lang="en-US"/>
        </a:p>
      </dgm:t>
    </dgm:pt>
    <dgm:pt modelId="{8F82B582-FB66-4EEA-99BB-DEE031023EDB}">
      <dgm:prSet phldrT="[Text]"/>
      <dgm:spPr>
        <a:solidFill>
          <a:schemeClr val="accent1">
            <a:lumMod val="60000"/>
            <a:lumOff val="40000"/>
          </a:schemeClr>
        </a:solidFill>
        <a:ln>
          <a:solidFill>
            <a:schemeClr val="tx1">
              <a:lumMod val="50000"/>
            </a:schemeClr>
          </a:solidFill>
        </a:ln>
      </dgm:spPr>
      <dgm:t>
        <a:bodyPr/>
        <a:lstStyle/>
        <a:p>
          <a:r>
            <a:rPr lang="en-US" dirty="0" smtClean="0">
              <a:solidFill>
                <a:schemeClr val="tx1">
                  <a:lumMod val="50000"/>
                </a:schemeClr>
              </a:solidFill>
            </a:rPr>
            <a:t>Automatic Rigid registration</a:t>
          </a:r>
          <a:endParaRPr lang="en-US" dirty="0">
            <a:solidFill>
              <a:schemeClr val="tx1">
                <a:lumMod val="50000"/>
              </a:schemeClr>
            </a:solidFill>
          </a:endParaRPr>
        </a:p>
      </dgm:t>
    </dgm:pt>
    <dgm:pt modelId="{F765204E-7840-4239-BFBA-75D3D98D6082}" type="parTrans" cxnId="{840A42B7-2228-45AE-9569-C969B1519ADC}">
      <dgm:prSet/>
      <dgm:spPr/>
      <dgm:t>
        <a:bodyPr/>
        <a:lstStyle/>
        <a:p>
          <a:endParaRPr lang="en-US"/>
        </a:p>
      </dgm:t>
    </dgm:pt>
    <dgm:pt modelId="{55643E3D-000E-49B6-A9B0-E2A2EE825D93}" type="sibTrans" cxnId="{840A42B7-2228-45AE-9569-C969B1519ADC}">
      <dgm:prSet/>
      <dgm:spPr/>
      <dgm:t>
        <a:bodyPr/>
        <a:lstStyle/>
        <a:p>
          <a:endParaRPr lang="en-US"/>
        </a:p>
      </dgm:t>
    </dgm:pt>
    <dgm:pt modelId="{6C87677A-94A7-4C30-9C95-86C45EDE70E8}">
      <dgm:prSet/>
      <dgm:spPr>
        <a:solidFill>
          <a:schemeClr val="accent1">
            <a:lumMod val="60000"/>
            <a:lumOff val="40000"/>
          </a:schemeClr>
        </a:solidFill>
        <a:ln>
          <a:solidFill>
            <a:schemeClr val="tx1">
              <a:lumMod val="50000"/>
            </a:schemeClr>
          </a:solidFill>
        </a:ln>
      </dgm:spPr>
      <dgm:t>
        <a:bodyPr/>
        <a:lstStyle/>
        <a:p>
          <a:r>
            <a:rPr lang="en-US" dirty="0" smtClean="0">
              <a:solidFill>
                <a:schemeClr val="tx1">
                  <a:lumMod val="50000"/>
                </a:schemeClr>
              </a:solidFill>
            </a:rPr>
            <a:t>Deformable Registration</a:t>
          </a:r>
          <a:endParaRPr lang="en-US" dirty="0">
            <a:solidFill>
              <a:schemeClr val="tx1">
                <a:lumMod val="50000"/>
              </a:schemeClr>
            </a:solidFill>
          </a:endParaRPr>
        </a:p>
      </dgm:t>
    </dgm:pt>
    <dgm:pt modelId="{865B871F-BB65-4E84-943B-9EC7FE26A5BD}" type="parTrans" cxnId="{64EF9FBA-FAA1-4DD4-9D38-F0CA6EBB9F7E}">
      <dgm:prSet/>
      <dgm:spPr/>
      <dgm:t>
        <a:bodyPr/>
        <a:lstStyle/>
        <a:p>
          <a:endParaRPr lang="en-US"/>
        </a:p>
      </dgm:t>
    </dgm:pt>
    <dgm:pt modelId="{CF79396D-D424-4D80-BE80-E079A099C65F}" type="sibTrans" cxnId="{64EF9FBA-FAA1-4DD4-9D38-F0CA6EBB9F7E}">
      <dgm:prSet/>
      <dgm:spPr/>
      <dgm:t>
        <a:bodyPr/>
        <a:lstStyle/>
        <a:p>
          <a:endParaRPr lang="en-US"/>
        </a:p>
      </dgm:t>
    </dgm:pt>
    <dgm:pt modelId="{368F40E0-F918-4F9E-A46F-2AD08DD9C0CD}">
      <dgm:prSet/>
      <dgm:spPr>
        <a:solidFill>
          <a:schemeClr val="accent1">
            <a:lumMod val="60000"/>
            <a:lumOff val="40000"/>
          </a:schemeClr>
        </a:solidFill>
        <a:ln>
          <a:solidFill>
            <a:schemeClr val="tx1">
              <a:lumMod val="50000"/>
            </a:schemeClr>
          </a:solidFill>
        </a:ln>
      </dgm:spPr>
      <dgm:t>
        <a:bodyPr/>
        <a:lstStyle/>
        <a:p>
          <a:r>
            <a:rPr lang="en-US" dirty="0" smtClean="0">
              <a:solidFill>
                <a:schemeClr val="tx1">
                  <a:lumMod val="50000"/>
                </a:schemeClr>
              </a:solidFill>
            </a:rPr>
            <a:t>DICOM export to TPS</a:t>
          </a:r>
          <a:endParaRPr lang="en-US" dirty="0">
            <a:solidFill>
              <a:schemeClr val="tx1">
                <a:lumMod val="50000"/>
              </a:schemeClr>
            </a:solidFill>
          </a:endParaRPr>
        </a:p>
      </dgm:t>
    </dgm:pt>
    <dgm:pt modelId="{0A4C4C69-F5B7-413A-B25D-65F5BCD844D3}" type="parTrans" cxnId="{D7EA85F1-81C6-4809-A429-E55FE5E6F0EF}">
      <dgm:prSet/>
      <dgm:spPr/>
      <dgm:t>
        <a:bodyPr/>
        <a:lstStyle/>
        <a:p>
          <a:endParaRPr lang="en-US"/>
        </a:p>
      </dgm:t>
    </dgm:pt>
    <dgm:pt modelId="{71A213D2-531B-4DC0-8114-5AB2C4563D42}" type="sibTrans" cxnId="{D7EA85F1-81C6-4809-A429-E55FE5E6F0EF}">
      <dgm:prSet/>
      <dgm:spPr/>
      <dgm:t>
        <a:bodyPr/>
        <a:lstStyle/>
        <a:p>
          <a:endParaRPr lang="en-US"/>
        </a:p>
      </dgm:t>
    </dgm:pt>
    <dgm:pt modelId="{87AB10EF-349E-464C-94A9-0361771DD415}" type="pres">
      <dgm:prSet presAssocID="{DD3CF256-C7F8-419D-AD1F-E1E11E9C9F19}" presName="linearFlow" presStyleCnt="0">
        <dgm:presLayoutVars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3BE0C4D-4F9C-4C76-B95E-1452565BFC11}" type="pres">
      <dgm:prSet presAssocID="{5117E6C2-913B-42A9-81AA-F1EE1F3E115A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47F5157-D514-4F2C-BE42-0D1B4B825527}" type="pres">
      <dgm:prSet presAssocID="{7E0CABF0-C07C-46FA-9E1E-EF235A438C56}" presName="sibTrans" presStyleLbl="sibTrans2D1" presStyleIdx="0" presStyleCnt="4"/>
      <dgm:spPr/>
      <dgm:t>
        <a:bodyPr/>
        <a:lstStyle/>
        <a:p>
          <a:endParaRPr lang="en-US"/>
        </a:p>
      </dgm:t>
    </dgm:pt>
    <dgm:pt modelId="{396FA3F7-791A-4712-A14F-BA48B2A9AA55}" type="pres">
      <dgm:prSet presAssocID="{7E0CABF0-C07C-46FA-9E1E-EF235A438C56}" presName="connectorText" presStyleLbl="sibTrans2D1" presStyleIdx="0" presStyleCnt="4"/>
      <dgm:spPr/>
      <dgm:t>
        <a:bodyPr/>
        <a:lstStyle/>
        <a:p>
          <a:endParaRPr lang="en-US"/>
        </a:p>
      </dgm:t>
    </dgm:pt>
    <dgm:pt modelId="{D3ADF79C-AEBA-45F1-AAD8-87BB2510CB47}" type="pres">
      <dgm:prSet presAssocID="{5EA90517-6A76-43F4-932D-BAC4A7449662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4DB92D6-DD9F-43C2-8516-53783E430472}" type="pres">
      <dgm:prSet presAssocID="{40914DEF-583A-42B5-A252-5E2F103E26D6}" presName="sibTrans" presStyleLbl="sibTrans2D1" presStyleIdx="1" presStyleCnt="4"/>
      <dgm:spPr/>
      <dgm:t>
        <a:bodyPr/>
        <a:lstStyle/>
        <a:p>
          <a:endParaRPr lang="en-US"/>
        </a:p>
      </dgm:t>
    </dgm:pt>
    <dgm:pt modelId="{C5DA3D53-117C-45DF-B50B-BA4447F85E5C}" type="pres">
      <dgm:prSet presAssocID="{40914DEF-583A-42B5-A252-5E2F103E26D6}" presName="connectorText" presStyleLbl="sibTrans2D1" presStyleIdx="1" presStyleCnt="4"/>
      <dgm:spPr/>
      <dgm:t>
        <a:bodyPr/>
        <a:lstStyle/>
        <a:p>
          <a:endParaRPr lang="en-US"/>
        </a:p>
      </dgm:t>
    </dgm:pt>
    <dgm:pt modelId="{928664D8-B002-4C63-9A3C-DAA4D544C407}" type="pres">
      <dgm:prSet presAssocID="{8F82B582-FB66-4EEA-99BB-DEE031023EDB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D9F582B-1495-4F3B-880A-E97204528013}" type="pres">
      <dgm:prSet presAssocID="{55643E3D-000E-49B6-A9B0-E2A2EE825D93}" presName="sibTrans" presStyleLbl="sibTrans2D1" presStyleIdx="2" presStyleCnt="4"/>
      <dgm:spPr/>
      <dgm:t>
        <a:bodyPr/>
        <a:lstStyle/>
        <a:p>
          <a:endParaRPr lang="en-US"/>
        </a:p>
      </dgm:t>
    </dgm:pt>
    <dgm:pt modelId="{BB8F9957-F5D9-4629-BAEB-2886BF3896C2}" type="pres">
      <dgm:prSet presAssocID="{55643E3D-000E-49B6-A9B0-E2A2EE825D93}" presName="connectorText" presStyleLbl="sibTrans2D1" presStyleIdx="2" presStyleCnt="4"/>
      <dgm:spPr/>
      <dgm:t>
        <a:bodyPr/>
        <a:lstStyle/>
        <a:p>
          <a:endParaRPr lang="en-US"/>
        </a:p>
      </dgm:t>
    </dgm:pt>
    <dgm:pt modelId="{E2D6C3EE-F834-4CBB-8C78-A296B9ADEA1F}" type="pres">
      <dgm:prSet presAssocID="{6C87677A-94A7-4C30-9C95-86C45EDE70E8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E254371-0501-4BB2-8610-634FA6F85788}" type="pres">
      <dgm:prSet presAssocID="{CF79396D-D424-4D80-BE80-E079A099C65F}" presName="sibTrans" presStyleLbl="sibTrans2D1" presStyleIdx="3" presStyleCnt="4"/>
      <dgm:spPr/>
      <dgm:t>
        <a:bodyPr/>
        <a:lstStyle/>
        <a:p>
          <a:endParaRPr lang="en-US"/>
        </a:p>
      </dgm:t>
    </dgm:pt>
    <dgm:pt modelId="{9F14EA1D-D660-479C-9A09-2CAEA2C5E951}" type="pres">
      <dgm:prSet presAssocID="{CF79396D-D424-4D80-BE80-E079A099C65F}" presName="connectorText" presStyleLbl="sibTrans2D1" presStyleIdx="3" presStyleCnt="4"/>
      <dgm:spPr/>
      <dgm:t>
        <a:bodyPr/>
        <a:lstStyle/>
        <a:p>
          <a:endParaRPr lang="en-US"/>
        </a:p>
      </dgm:t>
    </dgm:pt>
    <dgm:pt modelId="{43C7B4E9-7091-47F2-A8BC-3CEA1B26F0DA}" type="pres">
      <dgm:prSet presAssocID="{368F40E0-F918-4F9E-A46F-2AD08DD9C0CD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78E33B9-7099-4362-9B98-B0E8FE1FED75}" type="presOf" srcId="{55643E3D-000E-49B6-A9B0-E2A2EE825D93}" destId="{5D9F582B-1495-4F3B-880A-E97204528013}" srcOrd="0" destOrd="0" presId="urn:microsoft.com/office/officeart/2005/8/layout/process2"/>
    <dgm:cxn modelId="{3E5DFB1B-F98A-4C5B-9428-84D24E4CBDAA}" type="presOf" srcId="{CF79396D-D424-4D80-BE80-E079A099C65F}" destId="{9F14EA1D-D660-479C-9A09-2CAEA2C5E951}" srcOrd="1" destOrd="0" presId="urn:microsoft.com/office/officeart/2005/8/layout/process2"/>
    <dgm:cxn modelId="{4FD0163F-B598-4E8F-939E-9AEDC96344A5}" srcId="{DD3CF256-C7F8-419D-AD1F-E1E11E9C9F19}" destId="{5EA90517-6A76-43F4-932D-BAC4A7449662}" srcOrd="1" destOrd="0" parTransId="{6057B76E-E510-43FA-BB32-3FD3A8A74B2E}" sibTransId="{40914DEF-583A-42B5-A252-5E2F103E26D6}"/>
    <dgm:cxn modelId="{7FBA4CD5-1FB5-4FBA-A326-138F8636712B}" type="presOf" srcId="{368F40E0-F918-4F9E-A46F-2AD08DD9C0CD}" destId="{43C7B4E9-7091-47F2-A8BC-3CEA1B26F0DA}" srcOrd="0" destOrd="0" presId="urn:microsoft.com/office/officeart/2005/8/layout/process2"/>
    <dgm:cxn modelId="{A5D4371C-B45B-44C8-84C9-0937C93ED23B}" type="presOf" srcId="{40914DEF-583A-42B5-A252-5E2F103E26D6}" destId="{D4DB92D6-DD9F-43C2-8516-53783E430472}" srcOrd="0" destOrd="0" presId="urn:microsoft.com/office/officeart/2005/8/layout/process2"/>
    <dgm:cxn modelId="{D7EA85F1-81C6-4809-A429-E55FE5E6F0EF}" srcId="{DD3CF256-C7F8-419D-AD1F-E1E11E9C9F19}" destId="{368F40E0-F918-4F9E-A46F-2AD08DD9C0CD}" srcOrd="4" destOrd="0" parTransId="{0A4C4C69-F5B7-413A-B25D-65F5BCD844D3}" sibTransId="{71A213D2-531B-4DC0-8114-5AB2C4563D42}"/>
    <dgm:cxn modelId="{900D90FA-B8FB-4E29-9C2B-66E4D171363C}" type="presOf" srcId="{7E0CABF0-C07C-46FA-9E1E-EF235A438C56}" destId="{396FA3F7-791A-4712-A14F-BA48B2A9AA55}" srcOrd="1" destOrd="0" presId="urn:microsoft.com/office/officeart/2005/8/layout/process2"/>
    <dgm:cxn modelId="{64EF9FBA-FAA1-4DD4-9D38-F0CA6EBB9F7E}" srcId="{DD3CF256-C7F8-419D-AD1F-E1E11E9C9F19}" destId="{6C87677A-94A7-4C30-9C95-86C45EDE70E8}" srcOrd="3" destOrd="0" parTransId="{865B871F-BB65-4E84-943B-9EC7FE26A5BD}" sibTransId="{CF79396D-D424-4D80-BE80-E079A099C65F}"/>
    <dgm:cxn modelId="{840A42B7-2228-45AE-9569-C969B1519ADC}" srcId="{DD3CF256-C7F8-419D-AD1F-E1E11E9C9F19}" destId="{8F82B582-FB66-4EEA-99BB-DEE031023EDB}" srcOrd="2" destOrd="0" parTransId="{F765204E-7840-4239-BFBA-75D3D98D6082}" sibTransId="{55643E3D-000E-49B6-A9B0-E2A2EE825D93}"/>
    <dgm:cxn modelId="{15567120-D442-4DE7-A078-7076332C2C64}" type="presOf" srcId="{40914DEF-583A-42B5-A252-5E2F103E26D6}" destId="{C5DA3D53-117C-45DF-B50B-BA4447F85E5C}" srcOrd="1" destOrd="0" presId="urn:microsoft.com/office/officeart/2005/8/layout/process2"/>
    <dgm:cxn modelId="{E1A35B99-A384-4921-BD24-F1718EBD091A}" type="presOf" srcId="{8F82B582-FB66-4EEA-99BB-DEE031023EDB}" destId="{928664D8-B002-4C63-9A3C-DAA4D544C407}" srcOrd="0" destOrd="0" presId="urn:microsoft.com/office/officeart/2005/8/layout/process2"/>
    <dgm:cxn modelId="{E0C8E1DE-8281-4D19-962F-213C72B6C757}" srcId="{DD3CF256-C7F8-419D-AD1F-E1E11E9C9F19}" destId="{5117E6C2-913B-42A9-81AA-F1EE1F3E115A}" srcOrd="0" destOrd="0" parTransId="{64CB6D59-4586-492B-847B-68E780619A01}" sibTransId="{7E0CABF0-C07C-46FA-9E1E-EF235A438C56}"/>
    <dgm:cxn modelId="{4CC99A8F-257D-4856-BD61-7CDE3B9F601F}" type="presOf" srcId="{55643E3D-000E-49B6-A9B0-E2A2EE825D93}" destId="{BB8F9957-F5D9-4629-BAEB-2886BF3896C2}" srcOrd="1" destOrd="0" presId="urn:microsoft.com/office/officeart/2005/8/layout/process2"/>
    <dgm:cxn modelId="{AD5DBD05-69FD-4289-8B16-09B06F611987}" type="presOf" srcId="{CF79396D-D424-4D80-BE80-E079A099C65F}" destId="{BE254371-0501-4BB2-8610-634FA6F85788}" srcOrd="0" destOrd="0" presId="urn:microsoft.com/office/officeart/2005/8/layout/process2"/>
    <dgm:cxn modelId="{AAB746C8-AF0B-4988-BB27-BB89880CE773}" type="presOf" srcId="{DD3CF256-C7F8-419D-AD1F-E1E11E9C9F19}" destId="{87AB10EF-349E-464C-94A9-0361771DD415}" srcOrd="0" destOrd="0" presId="urn:microsoft.com/office/officeart/2005/8/layout/process2"/>
    <dgm:cxn modelId="{D724A054-39AD-4D89-B09A-AC700C8FDBC2}" type="presOf" srcId="{7E0CABF0-C07C-46FA-9E1E-EF235A438C56}" destId="{547F5157-D514-4F2C-BE42-0D1B4B825527}" srcOrd="0" destOrd="0" presId="urn:microsoft.com/office/officeart/2005/8/layout/process2"/>
    <dgm:cxn modelId="{3D55F2F0-E4CB-42DE-B91A-1574F483050A}" type="presOf" srcId="{6C87677A-94A7-4C30-9C95-86C45EDE70E8}" destId="{E2D6C3EE-F834-4CBB-8C78-A296B9ADEA1F}" srcOrd="0" destOrd="0" presId="urn:microsoft.com/office/officeart/2005/8/layout/process2"/>
    <dgm:cxn modelId="{E8CD2244-084C-498E-8DED-2B15F184EEC2}" type="presOf" srcId="{5EA90517-6A76-43F4-932D-BAC4A7449662}" destId="{D3ADF79C-AEBA-45F1-AAD8-87BB2510CB47}" srcOrd="0" destOrd="0" presId="urn:microsoft.com/office/officeart/2005/8/layout/process2"/>
    <dgm:cxn modelId="{771860E4-0798-44C0-8CEB-BE8273247381}" type="presOf" srcId="{5117E6C2-913B-42A9-81AA-F1EE1F3E115A}" destId="{B3BE0C4D-4F9C-4C76-B95E-1452565BFC11}" srcOrd="0" destOrd="0" presId="urn:microsoft.com/office/officeart/2005/8/layout/process2"/>
    <dgm:cxn modelId="{78B8E9FA-070A-4B3B-837A-FF128791086A}" type="presParOf" srcId="{87AB10EF-349E-464C-94A9-0361771DD415}" destId="{B3BE0C4D-4F9C-4C76-B95E-1452565BFC11}" srcOrd="0" destOrd="0" presId="urn:microsoft.com/office/officeart/2005/8/layout/process2"/>
    <dgm:cxn modelId="{6C8E9A80-DE57-4771-9576-B245F2424D69}" type="presParOf" srcId="{87AB10EF-349E-464C-94A9-0361771DD415}" destId="{547F5157-D514-4F2C-BE42-0D1B4B825527}" srcOrd="1" destOrd="0" presId="urn:microsoft.com/office/officeart/2005/8/layout/process2"/>
    <dgm:cxn modelId="{04B1375A-D689-4E4E-ABEE-F9C164575B73}" type="presParOf" srcId="{547F5157-D514-4F2C-BE42-0D1B4B825527}" destId="{396FA3F7-791A-4712-A14F-BA48B2A9AA55}" srcOrd="0" destOrd="0" presId="urn:microsoft.com/office/officeart/2005/8/layout/process2"/>
    <dgm:cxn modelId="{8824F47F-FA84-4FF8-A99A-8D82C8272440}" type="presParOf" srcId="{87AB10EF-349E-464C-94A9-0361771DD415}" destId="{D3ADF79C-AEBA-45F1-AAD8-87BB2510CB47}" srcOrd="2" destOrd="0" presId="urn:microsoft.com/office/officeart/2005/8/layout/process2"/>
    <dgm:cxn modelId="{97A4059D-0830-42B6-AEFA-65F9DFE1F5EB}" type="presParOf" srcId="{87AB10EF-349E-464C-94A9-0361771DD415}" destId="{D4DB92D6-DD9F-43C2-8516-53783E430472}" srcOrd="3" destOrd="0" presId="urn:microsoft.com/office/officeart/2005/8/layout/process2"/>
    <dgm:cxn modelId="{CC1E0B00-6BE6-400A-B06A-431510B6BEFB}" type="presParOf" srcId="{D4DB92D6-DD9F-43C2-8516-53783E430472}" destId="{C5DA3D53-117C-45DF-B50B-BA4447F85E5C}" srcOrd="0" destOrd="0" presId="urn:microsoft.com/office/officeart/2005/8/layout/process2"/>
    <dgm:cxn modelId="{7C85CD10-D69F-49CD-ACE6-F3756975658A}" type="presParOf" srcId="{87AB10EF-349E-464C-94A9-0361771DD415}" destId="{928664D8-B002-4C63-9A3C-DAA4D544C407}" srcOrd="4" destOrd="0" presId="urn:microsoft.com/office/officeart/2005/8/layout/process2"/>
    <dgm:cxn modelId="{8126AB07-F7BD-4F45-B886-CBDA767F65B3}" type="presParOf" srcId="{87AB10EF-349E-464C-94A9-0361771DD415}" destId="{5D9F582B-1495-4F3B-880A-E97204528013}" srcOrd="5" destOrd="0" presId="urn:microsoft.com/office/officeart/2005/8/layout/process2"/>
    <dgm:cxn modelId="{FD5D3E14-CB22-48E5-A2EB-730E64E76A97}" type="presParOf" srcId="{5D9F582B-1495-4F3B-880A-E97204528013}" destId="{BB8F9957-F5D9-4629-BAEB-2886BF3896C2}" srcOrd="0" destOrd="0" presId="urn:microsoft.com/office/officeart/2005/8/layout/process2"/>
    <dgm:cxn modelId="{BBB571A5-6A1B-4D1F-8E4D-622A7E0C5F77}" type="presParOf" srcId="{87AB10EF-349E-464C-94A9-0361771DD415}" destId="{E2D6C3EE-F834-4CBB-8C78-A296B9ADEA1F}" srcOrd="6" destOrd="0" presId="urn:microsoft.com/office/officeart/2005/8/layout/process2"/>
    <dgm:cxn modelId="{90678289-65BF-4CB0-860A-B39EAB826583}" type="presParOf" srcId="{87AB10EF-349E-464C-94A9-0361771DD415}" destId="{BE254371-0501-4BB2-8610-634FA6F85788}" srcOrd="7" destOrd="0" presId="urn:microsoft.com/office/officeart/2005/8/layout/process2"/>
    <dgm:cxn modelId="{0D230C2C-D2A6-4045-A75C-400D38A82129}" type="presParOf" srcId="{BE254371-0501-4BB2-8610-634FA6F85788}" destId="{9F14EA1D-D660-479C-9A09-2CAEA2C5E951}" srcOrd="0" destOrd="0" presId="urn:microsoft.com/office/officeart/2005/8/layout/process2"/>
    <dgm:cxn modelId="{F3577CF8-5609-44A0-B376-ED016AC88DFA}" type="presParOf" srcId="{87AB10EF-349E-464C-94A9-0361771DD415}" destId="{43C7B4E9-7091-47F2-A8BC-3CEA1B26F0DA}" srcOrd="8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DD3CF256-C7F8-419D-AD1F-E1E11E9C9F19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117E6C2-913B-42A9-81AA-F1EE1F3E115A}">
      <dgm:prSet phldrT="[Text]"/>
      <dgm:spPr>
        <a:solidFill>
          <a:schemeClr val="accent1">
            <a:lumMod val="60000"/>
            <a:lumOff val="40000"/>
          </a:schemeClr>
        </a:solidFill>
        <a:ln>
          <a:solidFill>
            <a:schemeClr val="tx1">
              <a:lumMod val="50000"/>
            </a:schemeClr>
          </a:solidFill>
        </a:ln>
      </dgm:spPr>
      <dgm:t>
        <a:bodyPr/>
        <a:lstStyle/>
        <a:p>
          <a:r>
            <a:rPr lang="en-US" dirty="0" smtClean="0">
              <a:solidFill>
                <a:schemeClr val="tx1">
                  <a:lumMod val="50000"/>
                </a:schemeClr>
              </a:solidFill>
            </a:rPr>
            <a:t>Load MR and US data</a:t>
          </a:r>
          <a:endParaRPr lang="en-US" dirty="0">
            <a:solidFill>
              <a:schemeClr val="tx1">
                <a:lumMod val="50000"/>
              </a:schemeClr>
            </a:solidFill>
          </a:endParaRPr>
        </a:p>
      </dgm:t>
    </dgm:pt>
    <dgm:pt modelId="{64CB6D59-4586-492B-847B-68E780619A01}" type="parTrans" cxnId="{E0C8E1DE-8281-4D19-962F-213C72B6C757}">
      <dgm:prSet/>
      <dgm:spPr/>
      <dgm:t>
        <a:bodyPr/>
        <a:lstStyle/>
        <a:p>
          <a:endParaRPr lang="en-US"/>
        </a:p>
      </dgm:t>
    </dgm:pt>
    <dgm:pt modelId="{7E0CABF0-C07C-46FA-9E1E-EF235A438C56}" type="sibTrans" cxnId="{E0C8E1DE-8281-4D19-962F-213C72B6C757}">
      <dgm:prSet/>
      <dgm:spPr/>
      <dgm:t>
        <a:bodyPr/>
        <a:lstStyle/>
        <a:p>
          <a:endParaRPr lang="en-US"/>
        </a:p>
      </dgm:t>
    </dgm:pt>
    <dgm:pt modelId="{5EA90517-6A76-43F4-932D-BAC4A7449662}">
      <dgm:prSet phldrT="[Text]"/>
      <dgm:spPr>
        <a:solidFill>
          <a:schemeClr val="accent1">
            <a:lumMod val="60000"/>
            <a:lumOff val="40000"/>
          </a:schemeClr>
        </a:solidFill>
        <a:ln>
          <a:solidFill>
            <a:schemeClr val="tx1">
              <a:lumMod val="50000"/>
            </a:schemeClr>
          </a:solidFill>
        </a:ln>
      </dgm:spPr>
      <dgm:t>
        <a:bodyPr/>
        <a:lstStyle/>
        <a:p>
          <a:r>
            <a:rPr lang="en-US" dirty="0" smtClean="0">
              <a:solidFill>
                <a:schemeClr val="tx1">
                  <a:lumMod val="50000"/>
                </a:schemeClr>
              </a:solidFill>
            </a:rPr>
            <a:t>Mask data based on prostate contours</a:t>
          </a:r>
          <a:endParaRPr lang="en-US" dirty="0">
            <a:solidFill>
              <a:schemeClr val="tx1">
                <a:lumMod val="50000"/>
              </a:schemeClr>
            </a:solidFill>
          </a:endParaRPr>
        </a:p>
      </dgm:t>
    </dgm:pt>
    <dgm:pt modelId="{6057B76E-E510-43FA-BB32-3FD3A8A74B2E}" type="parTrans" cxnId="{4FD0163F-B598-4E8F-939E-9AEDC96344A5}">
      <dgm:prSet/>
      <dgm:spPr/>
      <dgm:t>
        <a:bodyPr/>
        <a:lstStyle/>
        <a:p>
          <a:endParaRPr lang="en-US"/>
        </a:p>
      </dgm:t>
    </dgm:pt>
    <dgm:pt modelId="{40914DEF-583A-42B5-A252-5E2F103E26D6}" type="sibTrans" cxnId="{4FD0163F-B598-4E8F-939E-9AEDC96344A5}">
      <dgm:prSet/>
      <dgm:spPr/>
      <dgm:t>
        <a:bodyPr/>
        <a:lstStyle/>
        <a:p>
          <a:endParaRPr lang="en-US"/>
        </a:p>
      </dgm:t>
    </dgm:pt>
    <dgm:pt modelId="{8F82B582-FB66-4EEA-99BB-DEE031023EDB}">
      <dgm:prSet phldrT="[Text]"/>
      <dgm:spPr>
        <a:solidFill>
          <a:schemeClr val="accent3">
            <a:lumMod val="60000"/>
            <a:lumOff val="40000"/>
          </a:schemeClr>
        </a:solidFill>
        <a:ln>
          <a:solidFill>
            <a:schemeClr val="tx1">
              <a:lumMod val="50000"/>
            </a:schemeClr>
          </a:solidFill>
        </a:ln>
      </dgm:spPr>
      <dgm:t>
        <a:bodyPr/>
        <a:lstStyle/>
        <a:p>
          <a:r>
            <a:rPr lang="en-US" dirty="0" smtClean="0">
              <a:solidFill>
                <a:schemeClr val="tx1">
                  <a:lumMod val="50000"/>
                </a:schemeClr>
              </a:solidFill>
            </a:rPr>
            <a:t>Automatic Rigid registration</a:t>
          </a:r>
          <a:endParaRPr lang="en-US" dirty="0">
            <a:solidFill>
              <a:schemeClr val="tx1">
                <a:lumMod val="50000"/>
              </a:schemeClr>
            </a:solidFill>
          </a:endParaRPr>
        </a:p>
      </dgm:t>
    </dgm:pt>
    <dgm:pt modelId="{F765204E-7840-4239-BFBA-75D3D98D6082}" type="parTrans" cxnId="{840A42B7-2228-45AE-9569-C969B1519ADC}">
      <dgm:prSet/>
      <dgm:spPr/>
      <dgm:t>
        <a:bodyPr/>
        <a:lstStyle/>
        <a:p>
          <a:endParaRPr lang="en-US"/>
        </a:p>
      </dgm:t>
    </dgm:pt>
    <dgm:pt modelId="{55643E3D-000E-49B6-A9B0-E2A2EE825D93}" type="sibTrans" cxnId="{840A42B7-2228-45AE-9569-C969B1519ADC}">
      <dgm:prSet/>
      <dgm:spPr/>
      <dgm:t>
        <a:bodyPr/>
        <a:lstStyle/>
        <a:p>
          <a:endParaRPr lang="en-US"/>
        </a:p>
      </dgm:t>
    </dgm:pt>
    <dgm:pt modelId="{6C87677A-94A7-4C30-9C95-86C45EDE70E8}">
      <dgm:prSet/>
      <dgm:spPr>
        <a:solidFill>
          <a:schemeClr val="accent3">
            <a:lumMod val="60000"/>
            <a:lumOff val="40000"/>
          </a:schemeClr>
        </a:solidFill>
        <a:ln>
          <a:solidFill>
            <a:schemeClr val="tx1">
              <a:lumMod val="50000"/>
            </a:schemeClr>
          </a:solidFill>
        </a:ln>
      </dgm:spPr>
      <dgm:t>
        <a:bodyPr/>
        <a:lstStyle/>
        <a:p>
          <a:r>
            <a:rPr lang="en-US" dirty="0" smtClean="0">
              <a:solidFill>
                <a:schemeClr val="tx1">
                  <a:lumMod val="50000"/>
                </a:schemeClr>
              </a:solidFill>
            </a:rPr>
            <a:t>Deformable Registration</a:t>
          </a:r>
          <a:endParaRPr lang="en-US" dirty="0">
            <a:solidFill>
              <a:schemeClr val="tx1">
                <a:lumMod val="50000"/>
              </a:schemeClr>
            </a:solidFill>
          </a:endParaRPr>
        </a:p>
      </dgm:t>
    </dgm:pt>
    <dgm:pt modelId="{865B871F-BB65-4E84-943B-9EC7FE26A5BD}" type="parTrans" cxnId="{64EF9FBA-FAA1-4DD4-9D38-F0CA6EBB9F7E}">
      <dgm:prSet/>
      <dgm:spPr/>
      <dgm:t>
        <a:bodyPr/>
        <a:lstStyle/>
        <a:p>
          <a:endParaRPr lang="en-US"/>
        </a:p>
      </dgm:t>
    </dgm:pt>
    <dgm:pt modelId="{CF79396D-D424-4D80-BE80-E079A099C65F}" type="sibTrans" cxnId="{64EF9FBA-FAA1-4DD4-9D38-F0CA6EBB9F7E}">
      <dgm:prSet/>
      <dgm:spPr/>
      <dgm:t>
        <a:bodyPr/>
        <a:lstStyle/>
        <a:p>
          <a:endParaRPr lang="en-US"/>
        </a:p>
      </dgm:t>
    </dgm:pt>
    <dgm:pt modelId="{368F40E0-F918-4F9E-A46F-2AD08DD9C0CD}">
      <dgm:prSet/>
      <dgm:spPr>
        <a:solidFill>
          <a:schemeClr val="accent1">
            <a:lumMod val="60000"/>
            <a:lumOff val="40000"/>
          </a:schemeClr>
        </a:solidFill>
        <a:ln>
          <a:solidFill>
            <a:schemeClr val="tx1">
              <a:lumMod val="50000"/>
            </a:schemeClr>
          </a:solidFill>
        </a:ln>
      </dgm:spPr>
      <dgm:t>
        <a:bodyPr/>
        <a:lstStyle/>
        <a:p>
          <a:r>
            <a:rPr lang="en-US" dirty="0" smtClean="0">
              <a:solidFill>
                <a:schemeClr val="tx1">
                  <a:lumMod val="50000"/>
                </a:schemeClr>
              </a:solidFill>
            </a:rPr>
            <a:t>DICOM export to TPS</a:t>
          </a:r>
          <a:endParaRPr lang="en-US" dirty="0">
            <a:solidFill>
              <a:schemeClr val="tx1">
                <a:lumMod val="50000"/>
              </a:schemeClr>
            </a:solidFill>
          </a:endParaRPr>
        </a:p>
      </dgm:t>
    </dgm:pt>
    <dgm:pt modelId="{0A4C4C69-F5B7-413A-B25D-65F5BCD844D3}" type="parTrans" cxnId="{D7EA85F1-81C6-4809-A429-E55FE5E6F0EF}">
      <dgm:prSet/>
      <dgm:spPr/>
      <dgm:t>
        <a:bodyPr/>
        <a:lstStyle/>
        <a:p>
          <a:endParaRPr lang="en-US"/>
        </a:p>
      </dgm:t>
    </dgm:pt>
    <dgm:pt modelId="{71A213D2-531B-4DC0-8114-5AB2C4563D42}" type="sibTrans" cxnId="{D7EA85F1-81C6-4809-A429-E55FE5E6F0EF}">
      <dgm:prSet/>
      <dgm:spPr/>
      <dgm:t>
        <a:bodyPr/>
        <a:lstStyle/>
        <a:p>
          <a:endParaRPr lang="en-US"/>
        </a:p>
      </dgm:t>
    </dgm:pt>
    <dgm:pt modelId="{87AB10EF-349E-464C-94A9-0361771DD415}" type="pres">
      <dgm:prSet presAssocID="{DD3CF256-C7F8-419D-AD1F-E1E11E9C9F19}" presName="linearFlow" presStyleCnt="0">
        <dgm:presLayoutVars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3BE0C4D-4F9C-4C76-B95E-1452565BFC11}" type="pres">
      <dgm:prSet presAssocID="{5117E6C2-913B-42A9-81AA-F1EE1F3E115A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47F5157-D514-4F2C-BE42-0D1B4B825527}" type="pres">
      <dgm:prSet presAssocID="{7E0CABF0-C07C-46FA-9E1E-EF235A438C56}" presName="sibTrans" presStyleLbl="sibTrans2D1" presStyleIdx="0" presStyleCnt="4"/>
      <dgm:spPr/>
      <dgm:t>
        <a:bodyPr/>
        <a:lstStyle/>
        <a:p>
          <a:endParaRPr lang="en-US"/>
        </a:p>
      </dgm:t>
    </dgm:pt>
    <dgm:pt modelId="{396FA3F7-791A-4712-A14F-BA48B2A9AA55}" type="pres">
      <dgm:prSet presAssocID="{7E0CABF0-C07C-46FA-9E1E-EF235A438C56}" presName="connectorText" presStyleLbl="sibTrans2D1" presStyleIdx="0" presStyleCnt="4"/>
      <dgm:spPr/>
      <dgm:t>
        <a:bodyPr/>
        <a:lstStyle/>
        <a:p>
          <a:endParaRPr lang="en-US"/>
        </a:p>
      </dgm:t>
    </dgm:pt>
    <dgm:pt modelId="{D3ADF79C-AEBA-45F1-AAD8-87BB2510CB47}" type="pres">
      <dgm:prSet presAssocID="{5EA90517-6A76-43F4-932D-BAC4A7449662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4DB92D6-DD9F-43C2-8516-53783E430472}" type="pres">
      <dgm:prSet presAssocID="{40914DEF-583A-42B5-A252-5E2F103E26D6}" presName="sibTrans" presStyleLbl="sibTrans2D1" presStyleIdx="1" presStyleCnt="4"/>
      <dgm:spPr/>
      <dgm:t>
        <a:bodyPr/>
        <a:lstStyle/>
        <a:p>
          <a:endParaRPr lang="en-US"/>
        </a:p>
      </dgm:t>
    </dgm:pt>
    <dgm:pt modelId="{C5DA3D53-117C-45DF-B50B-BA4447F85E5C}" type="pres">
      <dgm:prSet presAssocID="{40914DEF-583A-42B5-A252-5E2F103E26D6}" presName="connectorText" presStyleLbl="sibTrans2D1" presStyleIdx="1" presStyleCnt="4"/>
      <dgm:spPr/>
      <dgm:t>
        <a:bodyPr/>
        <a:lstStyle/>
        <a:p>
          <a:endParaRPr lang="en-US"/>
        </a:p>
      </dgm:t>
    </dgm:pt>
    <dgm:pt modelId="{928664D8-B002-4C63-9A3C-DAA4D544C407}" type="pres">
      <dgm:prSet presAssocID="{8F82B582-FB66-4EEA-99BB-DEE031023EDB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D9F582B-1495-4F3B-880A-E97204528013}" type="pres">
      <dgm:prSet presAssocID="{55643E3D-000E-49B6-A9B0-E2A2EE825D93}" presName="sibTrans" presStyleLbl="sibTrans2D1" presStyleIdx="2" presStyleCnt="4"/>
      <dgm:spPr/>
      <dgm:t>
        <a:bodyPr/>
        <a:lstStyle/>
        <a:p>
          <a:endParaRPr lang="en-US"/>
        </a:p>
      </dgm:t>
    </dgm:pt>
    <dgm:pt modelId="{BB8F9957-F5D9-4629-BAEB-2886BF3896C2}" type="pres">
      <dgm:prSet presAssocID="{55643E3D-000E-49B6-A9B0-E2A2EE825D93}" presName="connectorText" presStyleLbl="sibTrans2D1" presStyleIdx="2" presStyleCnt="4"/>
      <dgm:spPr/>
      <dgm:t>
        <a:bodyPr/>
        <a:lstStyle/>
        <a:p>
          <a:endParaRPr lang="en-US"/>
        </a:p>
      </dgm:t>
    </dgm:pt>
    <dgm:pt modelId="{E2D6C3EE-F834-4CBB-8C78-A296B9ADEA1F}" type="pres">
      <dgm:prSet presAssocID="{6C87677A-94A7-4C30-9C95-86C45EDE70E8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E254371-0501-4BB2-8610-634FA6F85788}" type="pres">
      <dgm:prSet presAssocID="{CF79396D-D424-4D80-BE80-E079A099C65F}" presName="sibTrans" presStyleLbl="sibTrans2D1" presStyleIdx="3" presStyleCnt="4"/>
      <dgm:spPr/>
      <dgm:t>
        <a:bodyPr/>
        <a:lstStyle/>
        <a:p>
          <a:endParaRPr lang="en-US"/>
        </a:p>
      </dgm:t>
    </dgm:pt>
    <dgm:pt modelId="{9F14EA1D-D660-479C-9A09-2CAEA2C5E951}" type="pres">
      <dgm:prSet presAssocID="{CF79396D-D424-4D80-BE80-E079A099C65F}" presName="connectorText" presStyleLbl="sibTrans2D1" presStyleIdx="3" presStyleCnt="4"/>
      <dgm:spPr/>
      <dgm:t>
        <a:bodyPr/>
        <a:lstStyle/>
        <a:p>
          <a:endParaRPr lang="en-US"/>
        </a:p>
      </dgm:t>
    </dgm:pt>
    <dgm:pt modelId="{43C7B4E9-7091-47F2-A8BC-3CEA1B26F0DA}" type="pres">
      <dgm:prSet presAssocID="{368F40E0-F918-4F9E-A46F-2AD08DD9C0CD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9F14306-040D-413A-8FF3-B62A14357A59}" type="presOf" srcId="{55643E3D-000E-49B6-A9B0-E2A2EE825D93}" destId="{BB8F9957-F5D9-4629-BAEB-2886BF3896C2}" srcOrd="1" destOrd="0" presId="urn:microsoft.com/office/officeart/2005/8/layout/process2"/>
    <dgm:cxn modelId="{64EF9FBA-FAA1-4DD4-9D38-F0CA6EBB9F7E}" srcId="{DD3CF256-C7F8-419D-AD1F-E1E11E9C9F19}" destId="{6C87677A-94A7-4C30-9C95-86C45EDE70E8}" srcOrd="3" destOrd="0" parTransId="{865B871F-BB65-4E84-943B-9EC7FE26A5BD}" sibTransId="{CF79396D-D424-4D80-BE80-E079A099C65F}"/>
    <dgm:cxn modelId="{AC19C195-0E32-4CD9-804A-3A8561426431}" type="presOf" srcId="{CF79396D-D424-4D80-BE80-E079A099C65F}" destId="{9F14EA1D-D660-479C-9A09-2CAEA2C5E951}" srcOrd="1" destOrd="0" presId="urn:microsoft.com/office/officeart/2005/8/layout/process2"/>
    <dgm:cxn modelId="{62E57998-1A92-4860-94D0-42E1FF601818}" type="presOf" srcId="{55643E3D-000E-49B6-A9B0-E2A2EE825D93}" destId="{5D9F582B-1495-4F3B-880A-E97204528013}" srcOrd="0" destOrd="0" presId="urn:microsoft.com/office/officeart/2005/8/layout/process2"/>
    <dgm:cxn modelId="{E0C8E1DE-8281-4D19-962F-213C72B6C757}" srcId="{DD3CF256-C7F8-419D-AD1F-E1E11E9C9F19}" destId="{5117E6C2-913B-42A9-81AA-F1EE1F3E115A}" srcOrd="0" destOrd="0" parTransId="{64CB6D59-4586-492B-847B-68E780619A01}" sibTransId="{7E0CABF0-C07C-46FA-9E1E-EF235A438C56}"/>
    <dgm:cxn modelId="{DED70944-B764-4E9E-AB24-FA1A3DBA00B6}" type="presOf" srcId="{8F82B582-FB66-4EEA-99BB-DEE031023EDB}" destId="{928664D8-B002-4C63-9A3C-DAA4D544C407}" srcOrd="0" destOrd="0" presId="urn:microsoft.com/office/officeart/2005/8/layout/process2"/>
    <dgm:cxn modelId="{D7EA85F1-81C6-4809-A429-E55FE5E6F0EF}" srcId="{DD3CF256-C7F8-419D-AD1F-E1E11E9C9F19}" destId="{368F40E0-F918-4F9E-A46F-2AD08DD9C0CD}" srcOrd="4" destOrd="0" parTransId="{0A4C4C69-F5B7-413A-B25D-65F5BCD844D3}" sibTransId="{71A213D2-531B-4DC0-8114-5AB2C4563D42}"/>
    <dgm:cxn modelId="{C0A95446-E50E-495D-850E-CBDA8D4716D0}" type="presOf" srcId="{DD3CF256-C7F8-419D-AD1F-E1E11E9C9F19}" destId="{87AB10EF-349E-464C-94A9-0361771DD415}" srcOrd="0" destOrd="0" presId="urn:microsoft.com/office/officeart/2005/8/layout/process2"/>
    <dgm:cxn modelId="{65044888-6032-4733-9DA3-C61051AB36AA}" type="presOf" srcId="{40914DEF-583A-42B5-A252-5E2F103E26D6}" destId="{D4DB92D6-DD9F-43C2-8516-53783E430472}" srcOrd="0" destOrd="0" presId="urn:microsoft.com/office/officeart/2005/8/layout/process2"/>
    <dgm:cxn modelId="{FB4BEC70-F8FF-495F-B901-EEE90FC3A0C4}" type="presOf" srcId="{6C87677A-94A7-4C30-9C95-86C45EDE70E8}" destId="{E2D6C3EE-F834-4CBB-8C78-A296B9ADEA1F}" srcOrd="0" destOrd="0" presId="urn:microsoft.com/office/officeart/2005/8/layout/process2"/>
    <dgm:cxn modelId="{B85FF378-D664-458F-A138-2B21E8858187}" type="presOf" srcId="{5EA90517-6A76-43F4-932D-BAC4A7449662}" destId="{D3ADF79C-AEBA-45F1-AAD8-87BB2510CB47}" srcOrd="0" destOrd="0" presId="urn:microsoft.com/office/officeart/2005/8/layout/process2"/>
    <dgm:cxn modelId="{840A42B7-2228-45AE-9569-C969B1519ADC}" srcId="{DD3CF256-C7F8-419D-AD1F-E1E11E9C9F19}" destId="{8F82B582-FB66-4EEA-99BB-DEE031023EDB}" srcOrd="2" destOrd="0" parTransId="{F765204E-7840-4239-BFBA-75D3D98D6082}" sibTransId="{55643E3D-000E-49B6-A9B0-E2A2EE825D93}"/>
    <dgm:cxn modelId="{70807569-DA79-47F0-87E8-4BA9006C086E}" type="presOf" srcId="{40914DEF-583A-42B5-A252-5E2F103E26D6}" destId="{C5DA3D53-117C-45DF-B50B-BA4447F85E5C}" srcOrd="1" destOrd="0" presId="urn:microsoft.com/office/officeart/2005/8/layout/process2"/>
    <dgm:cxn modelId="{F2E4A4A7-D0D1-4B8F-8A84-002C4C83F85B}" type="presOf" srcId="{7E0CABF0-C07C-46FA-9E1E-EF235A438C56}" destId="{547F5157-D514-4F2C-BE42-0D1B4B825527}" srcOrd="0" destOrd="0" presId="urn:microsoft.com/office/officeart/2005/8/layout/process2"/>
    <dgm:cxn modelId="{4FD0163F-B598-4E8F-939E-9AEDC96344A5}" srcId="{DD3CF256-C7F8-419D-AD1F-E1E11E9C9F19}" destId="{5EA90517-6A76-43F4-932D-BAC4A7449662}" srcOrd="1" destOrd="0" parTransId="{6057B76E-E510-43FA-BB32-3FD3A8A74B2E}" sibTransId="{40914DEF-583A-42B5-A252-5E2F103E26D6}"/>
    <dgm:cxn modelId="{03BDC86B-817F-460D-A4A7-D3D624335FB6}" type="presOf" srcId="{5117E6C2-913B-42A9-81AA-F1EE1F3E115A}" destId="{B3BE0C4D-4F9C-4C76-B95E-1452565BFC11}" srcOrd="0" destOrd="0" presId="urn:microsoft.com/office/officeart/2005/8/layout/process2"/>
    <dgm:cxn modelId="{83BE4CC7-5AD7-4F5C-81C2-D1D4AB53ACEE}" type="presOf" srcId="{7E0CABF0-C07C-46FA-9E1E-EF235A438C56}" destId="{396FA3F7-791A-4712-A14F-BA48B2A9AA55}" srcOrd="1" destOrd="0" presId="urn:microsoft.com/office/officeart/2005/8/layout/process2"/>
    <dgm:cxn modelId="{280C96F1-394C-40CC-B2CB-9959E6DDE195}" type="presOf" srcId="{CF79396D-D424-4D80-BE80-E079A099C65F}" destId="{BE254371-0501-4BB2-8610-634FA6F85788}" srcOrd="0" destOrd="0" presId="urn:microsoft.com/office/officeart/2005/8/layout/process2"/>
    <dgm:cxn modelId="{532DFDF9-A008-46A2-A727-851C5174AFD4}" type="presOf" srcId="{368F40E0-F918-4F9E-A46F-2AD08DD9C0CD}" destId="{43C7B4E9-7091-47F2-A8BC-3CEA1B26F0DA}" srcOrd="0" destOrd="0" presId="urn:microsoft.com/office/officeart/2005/8/layout/process2"/>
    <dgm:cxn modelId="{81230270-6AA0-42DA-8EA2-CB31A511B899}" type="presParOf" srcId="{87AB10EF-349E-464C-94A9-0361771DD415}" destId="{B3BE0C4D-4F9C-4C76-B95E-1452565BFC11}" srcOrd="0" destOrd="0" presId="urn:microsoft.com/office/officeart/2005/8/layout/process2"/>
    <dgm:cxn modelId="{46004F51-2D1E-42DF-8A16-76E7E6A19DCD}" type="presParOf" srcId="{87AB10EF-349E-464C-94A9-0361771DD415}" destId="{547F5157-D514-4F2C-BE42-0D1B4B825527}" srcOrd="1" destOrd="0" presId="urn:microsoft.com/office/officeart/2005/8/layout/process2"/>
    <dgm:cxn modelId="{C66E49DC-20E8-460F-9025-1F91F26A5CFA}" type="presParOf" srcId="{547F5157-D514-4F2C-BE42-0D1B4B825527}" destId="{396FA3F7-791A-4712-A14F-BA48B2A9AA55}" srcOrd="0" destOrd="0" presId="urn:microsoft.com/office/officeart/2005/8/layout/process2"/>
    <dgm:cxn modelId="{70A98EA3-89AF-46D8-BB2D-A635FBFE8514}" type="presParOf" srcId="{87AB10EF-349E-464C-94A9-0361771DD415}" destId="{D3ADF79C-AEBA-45F1-AAD8-87BB2510CB47}" srcOrd="2" destOrd="0" presId="urn:microsoft.com/office/officeart/2005/8/layout/process2"/>
    <dgm:cxn modelId="{2FCAB26E-BB97-4415-8423-CCD6EEC6222E}" type="presParOf" srcId="{87AB10EF-349E-464C-94A9-0361771DD415}" destId="{D4DB92D6-DD9F-43C2-8516-53783E430472}" srcOrd="3" destOrd="0" presId="urn:microsoft.com/office/officeart/2005/8/layout/process2"/>
    <dgm:cxn modelId="{790E1F80-8D9F-4939-A3F9-D9297C37E8C6}" type="presParOf" srcId="{D4DB92D6-DD9F-43C2-8516-53783E430472}" destId="{C5DA3D53-117C-45DF-B50B-BA4447F85E5C}" srcOrd="0" destOrd="0" presId="urn:microsoft.com/office/officeart/2005/8/layout/process2"/>
    <dgm:cxn modelId="{C4580B27-6AAF-4CFC-818F-6FBBCE5C6B5F}" type="presParOf" srcId="{87AB10EF-349E-464C-94A9-0361771DD415}" destId="{928664D8-B002-4C63-9A3C-DAA4D544C407}" srcOrd="4" destOrd="0" presId="urn:microsoft.com/office/officeart/2005/8/layout/process2"/>
    <dgm:cxn modelId="{9AA15C76-61E4-4C35-B4F4-93FD6517F1C2}" type="presParOf" srcId="{87AB10EF-349E-464C-94A9-0361771DD415}" destId="{5D9F582B-1495-4F3B-880A-E97204528013}" srcOrd="5" destOrd="0" presId="urn:microsoft.com/office/officeart/2005/8/layout/process2"/>
    <dgm:cxn modelId="{125D8E58-8F39-472D-BDAA-10A6045292AF}" type="presParOf" srcId="{5D9F582B-1495-4F3B-880A-E97204528013}" destId="{BB8F9957-F5D9-4629-BAEB-2886BF3896C2}" srcOrd="0" destOrd="0" presId="urn:microsoft.com/office/officeart/2005/8/layout/process2"/>
    <dgm:cxn modelId="{594ADBD3-7919-4627-9787-B5903AA47D06}" type="presParOf" srcId="{87AB10EF-349E-464C-94A9-0361771DD415}" destId="{E2D6C3EE-F834-4CBB-8C78-A296B9ADEA1F}" srcOrd="6" destOrd="0" presId="urn:microsoft.com/office/officeart/2005/8/layout/process2"/>
    <dgm:cxn modelId="{E223D93A-E0CD-42FA-8BC2-B18D6226507E}" type="presParOf" srcId="{87AB10EF-349E-464C-94A9-0361771DD415}" destId="{BE254371-0501-4BB2-8610-634FA6F85788}" srcOrd="7" destOrd="0" presId="urn:microsoft.com/office/officeart/2005/8/layout/process2"/>
    <dgm:cxn modelId="{DE50ACC1-08B1-4A56-B936-00EBCC689C05}" type="presParOf" srcId="{BE254371-0501-4BB2-8610-634FA6F85788}" destId="{9F14EA1D-D660-479C-9A09-2CAEA2C5E951}" srcOrd="0" destOrd="0" presId="urn:microsoft.com/office/officeart/2005/8/layout/process2"/>
    <dgm:cxn modelId="{E4319AFC-035D-4167-986B-3E2A48F53139}" type="presParOf" srcId="{87AB10EF-349E-464C-94A9-0361771DD415}" destId="{43C7B4E9-7091-47F2-A8BC-3CEA1B26F0DA}" srcOrd="8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DD3CF256-C7F8-419D-AD1F-E1E11E9C9F19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117E6C2-913B-42A9-81AA-F1EE1F3E115A}">
      <dgm:prSet phldrT="[Text]"/>
      <dgm:spPr>
        <a:solidFill>
          <a:schemeClr val="accent1">
            <a:lumMod val="60000"/>
            <a:lumOff val="40000"/>
          </a:schemeClr>
        </a:solidFill>
        <a:ln>
          <a:solidFill>
            <a:schemeClr val="tx1">
              <a:lumMod val="50000"/>
            </a:schemeClr>
          </a:solidFill>
        </a:ln>
      </dgm:spPr>
      <dgm:t>
        <a:bodyPr/>
        <a:lstStyle/>
        <a:p>
          <a:r>
            <a:rPr lang="en-US" dirty="0" smtClean="0">
              <a:solidFill>
                <a:schemeClr val="tx1">
                  <a:lumMod val="50000"/>
                </a:schemeClr>
              </a:solidFill>
            </a:rPr>
            <a:t>Load MR and US data</a:t>
          </a:r>
          <a:endParaRPr lang="en-US" dirty="0">
            <a:solidFill>
              <a:schemeClr val="tx1">
                <a:lumMod val="50000"/>
              </a:schemeClr>
            </a:solidFill>
          </a:endParaRPr>
        </a:p>
      </dgm:t>
    </dgm:pt>
    <dgm:pt modelId="{64CB6D59-4586-492B-847B-68E780619A01}" type="parTrans" cxnId="{E0C8E1DE-8281-4D19-962F-213C72B6C757}">
      <dgm:prSet/>
      <dgm:spPr/>
      <dgm:t>
        <a:bodyPr/>
        <a:lstStyle/>
        <a:p>
          <a:endParaRPr lang="en-US"/>
        </a:p>
      </dgm:t>
    </dgm:pt>
    <dgm:pt modelId="{7E0CABF0-C07C-46FA-9E1E-EF235A438C56}" type="sibTrans" cxnId="{E0C8E1DE-8281-4D19-962F-213C72B6C757}">
      <dgm:prSet/>
      <dgm:spPr/>
      <dgm:t>
        <a:bodyPr/>
        <a:lstStyle/>
        <a:p>
          <a:endParaRPr lang="en-US"/>
        </a:p>
      </dgm:t>
    </dgm:pt>
    <dgm:pt modelId="{5EA90517-6A76-43F4-932D-BAC4A7449662}">
      <dgm:prSet phldrT="[Text]"/>
      <dgm:spPr>
        <a:solidFill>
          <a:schemeClr val="accent1">
            <a:lumMod val="60000"/>
            <a:lumOff val="40000"/>
          </a:schemeClr>
        </a:solidFill>
        <a:ln>
          <a:solidFill>
            <a:schemeClr val="tx1">
              <a:lumMod val="50000"/>
            </a:schemeClr>
          </a:solidFill>
        </a:ln>
      </dgm:spPr>
      <dgm:t>
        <a:bodyPr/>
        <a:lstStyle/>
        <a:p>
          <a:r>
            <a:rPr lang="en-US" dirty="0" smtClean="0">
              <a:solidFill>
                <a:schemeClr val="tx1">
                  <a:lumMod val="50000"/>
                </a:schemeClr>
              </a:solidFill>
            </a:rPr>
            <a:t>Mask data based on prostate contours</a:t>
          </a:r>
          <a:endParaRPr lang="en-US" dirty="0">
            <a:solidFill>
              <a:schemeClr val="tx1">
                <a:lumMod val="50000"/>
              </a:schemeClr>
            </a:solidFill>
          </a:endParaRPr>
        </a:p>
      </dgm:t>
    </dgm:pt>
    <dgm:pt modelId="{6057B76E-E510-43FA-BB32-3FD3A8A74B2E}" type="parTrans" cxnId="{4FD0163F-B598-4E8F-939E-9AEDC96344A5}">
      <dgm:prSet/>
      <dgm:spPr/>
      <dgm:t>
        <a:bodyPr/>
        <a:lstStyle/>
        <a:p>
          <a:endParaRPr lang="en-US"/>
        </a:p>
      </dgm:t>
    </dgm:pt>
    <dgm:pt modelId="{40914DEF-583A-42B5-A252-5E2F103E26D6}" type="sibTrans" cxnId="{4FD0163F-B598-4E8F-939E-9AEDC96344A5}">
      <dgm:prSet/>
      <dgm:spPr/>
      <dgm:t>
        <a:bodyPr/>
        <a:lstStyle/>
        <a:p>
          <a:endParaRPr lang="en-US"/>
        </a:p>
      </dgm:t>
    </dgm:pt>
    <dgm:pt modelId="{8F82B582-FB66-4EEA-99BB-DEE031023EDB}">
      <dgm:prSet phldrT="[Text]"/>
      <dgm:spPr>
        <a:solidFill>
          <a:schemeClr val="accent1">
            <a:lumMod val="60000"/>
            <a:lumOff val="40000"/>
          </a:schemeClr>
        </a:solidFill>
        <a:ln>
          <a:solidFill>
            <a:schemeClr val="tx1">
              <a:lumMod val="50000"/>
            </a:schemeClr>
          </a:solidFill>
        </a:ln>
      </dgm:spPr>
      <dgm:t>
        <a:bodyPr/>
        <a:lstStyle/>
        <a:p>
          <a:r>
            <a:rPr lang="en-US" dirty="0" smtClean="0">
              <a:solidFill>
                <a:schemeClr val="tx1">
                  <a:lumMod val="50000"/>
                </a:schemeClr>
              </a:solidFill>
            </a:rPr>
            <a:t>Automatic Rigid registration</a:t>
          </a:r>
          <a:endParaRPr lang="en-US" dirty="0">
            <a:solidFill>
              <a:schemeClr val="tx1">
                <a:lumMod val="50000"/>
              </a:schemeClr>
            </a:solidFill>
          </a:endParaRPr>
        </a:p>
      </dgm:t>
    </dgm:pt>
    <dgm:pt modelId="{F765204E-7840-4239-BFBA-75D3D98D6082}" type="parTrans" cxnId="{840A42B7-2228-45AE-9569-C969B1519ADC}">
      <dgm:prSet/>
      <dgm:spPr/>
      <dgm:t>
        <a:bodyPr/>
        <a:lstStyle/>
        <a:p>
          <a:endParaRPr lang="en-US"/>
        </a:p>
      </dgm:t>
    </dgm:pt>
    <dgm:pt modelId="{55643E3D-000E-49B6-A9B0-E2A2EE825D93}" type="sibTrans" cxnId="{840A42B7-2228-45AE-9569-C969B1519ADC}">
      <dgm:prSet/>
      <dgm:spPr/>
      <dgm:t>
        <a:bodyPr/>
        <a:lstStyle/>
        <a:p>
          <a:endParaRPr lang="en-US"/>
        </a:p>
      </dgm:t>
    </dgm:pt>
    <dgm:pt modelId="{6C87677A-94A7-4C30-9C95-86C45EDE70E8}">
      <dgm:prSet/>
      <dgm:spPr>
        <a:solidFill>
          <a:schemeClr val="accent1">
            <a:lumMod val="60000"/>
            <a:lumOff val="40000"/>
          </a:schemeClr>
        </a:solidFill>
        <a:ln>
          <a:solidFill>
            <a:schemeClr val="tx1">
              <a:lumMod val="50000"/>
            </a:schemeClr>
          </a:solidFill>
        </a:ln>
      </dgm:spPr>
      <dgm:t>
        <a:bodyPr/>
        <a:lstStyle/>
        <a:p>
          <a:r>
            <a:rPr lang="en-US" dirty="0" smtClean="0">
              <a:solidFill>
                <a:schemeClr val="tx1">
                  <a:lumMod val="50000"/>
                </a:schemeClr>
              </a:solidFill>
            </a:rPr>
            <a:t>Deformable Registration</a:t>
          </a:r>
          <a:endParaRPr lang="en-US" dirty="0">
            <a:solidFill>
              <a:schemeClr val="tx1">
                <a:lumMod val="50000"/>
              </a:schemeClr>
            </a:solidFill>
          </a:endParaRPr>
        </a:p>
      </dgm:t>
    </dgm:pt>
    <dgm:pt modelId="{865B871F-BB65-4E84-943B-9EC7FE26A5BD}" type="parTrans" cxnId="{64EF9FBA-FAA1-4DD4-9D38-F0CA6EBB9F7E}">
      <dgm:prSet/>
      <dgm:spPr/>
      <dgm:t>
        <a:bodyPr/>
        <a:lstStyle/>
        <a:p>
          <a:endParaRPr lang="en-US"/>
        </a:p>
      </dgm:t>
    </dgm:pt>
    <dgm:pt modelId="{CF79396D-D424-4D80-BE80-E079A099C65F}" type="sibTrans" cxnId="{64EF9FBA-FAA1-4DD4-9D38-F0CA6EBB9F7E}">
      <dgm:prSet/>
      <dgm:spPr/>
      <dgm:t>
        <a:bodyPr/>
        <a:lstStyle/>
        <a:p>
          <a:endParaRPr lang="en-US"/>
        </a:p>
      </dgm:t>
    </dgm:pt>
    <dgm:pt modelId="{368F40E0-F918-4F9E-A46F-2AD08DD9C0CD}">
      <dgm:prSet/>
      <dgm:spPr>
        <a:solidFill>
          <a:schemeClr val="accent3">
            <a:lumMod val="60000"/>
            <a:lumOff val="40000"/>
          </a:schemeClr>
        </a:solidFill>
        <a:ln>
          <a:solidFill>
            <a:schemeClr val="tx1">
              <a:lumMod val="50000"/>
            </a:schemeClr>
          </a:solidFill>
        </a:ln>
      </dgm:spPr>
      <dgm:t>
        <a:bodyPr/>
        <a:lstStyle/>
        <a:p>
          <a:r>
            <a:rPr lang="en-US" dirty="0" smtClean="0">
              <a:solidFill>
                <a:schemeClr val="tx1">
                  <a:lumMod val="50000"/>
                </a:schemeClr>
              </a:solidFill>
            </a:rPr>
            <a:t>DICOM export to TPS</a:t>
          </a:r>
          <a:endParaRPr lang="en-US" dirty="0">
            <a:solidFill>
              <a:schemeClr val="tx1">
                <a:lumMod val="50000"/>
              </a:schemeClr>
            </a:solidFill>
          </a:endParaRPr>
        </a:p>
      </dgm:t>
    </dgm:pt>
    <dgm:pt modelId="{0A4C4C69-F5B7-413A-B25D-65F5BCD844D3}" type="parTrans" cxnId="{D7EA85F1-81C6-4809-A429-E55FE5E6F0EF}">
      <dgm:prSet/>
      <dgm:spPr/>
      <dgm:t>
        <a:bodyPr/>
        <a:lstStyle/>
        <a:p>
          <a:endParaRPr lang="en-US"/>
        </a:p>
      </dgm:t>
    </dgm:pt>
    <dgm:pt modelId="{71A213D2-531B-4DC0-8114-5AB2C4563D42}" type="sibTrans" cxnId="{D7EA85F1-81C6-4809-A429-E55FE5E6F0EF}">
      <dgm:prSet/>
      <dgm:spPr/>
      <dgm:t>
        <a:bodyPr/>
        <a:lstStyle/>
        <a:p>
          <a:endParaRPr lang="en-US"/>
        </a:p>
      </dgm:t>
    </dgm:pt>
    <dgm:pt modelId="{87AB10EF-349E-464C-94A9-0361771DD415}" type="pres">
      <dgm:prSet presAssocID="{DD3CF256-C7F8-419D-AD1F-E1E11E9C9F19}" presName="linearFlow" presStyleCnt="0">
        <dgm:presLayoutVars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3BE0C4D-4F9C-4C76-B95E-1452565BFC11}" type="pres">
      <dgm:prSet presAssocID="{5117E6C2-913B-42A9-81AA-F1EE1F3E115A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47F5157-D514-4F2C-BE42-0D1B4B825527}" type="pres">
      <dgm:prSet presAssocID="{7E0CABF0-C07C-46FA-9E1E-EF235A438C56}" presName="sibTrans" presStyleLbl="sibTrans2D1" presStyleIdx="0" presStyleCnt="4"/>
      <dgm:spPr/>
      <dgm:t>
        <a:bodyPr/>
        <a:lstStyle/>
        <a:p>
          <a:endParaRPr lang="en-US"/>
        </a:p>
      </dgm:t>
    </dgm:pt>
    <dgm:pt modelId="{396FA3F7-791A-4712-A14F-BA48B2A9AA55}" type="pres">
      <dgm:prSet presAssocID="{7E0CABF0-C07C-46FA-9E1E-EF235A438C56}" presName="connectorText" presStyleLbl="sibTrans2D1" presStyleIdx="0" presStyleCnt="4"/>
      <dgm:spPr/>
      <dgm:t>
        <a:bodyPr/>
        <a:lstStyle/>
        <a:p>
          <a:endParaRPr lang="en-US"/>
        </a:p>
      </dgm:t>
    </dgm:pt>
    <dgm:pt modelId="{D3ADF79C-AEBA-45F1-AAD8-87BB2510CB47}" type="pres">
      <dgm:prSet presAssocID="{5EA90517-6A76-43F4-932D-BAC4A7449662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4DB92D6-DD9F-43C2-8516-53783E430472}" type="pres">
      <dgm:prSet presAssocID="{40914DEF-583A-42B5-A252-5E2F103E26D6}" presName="sibTrans" presStyleLbl="sibTrans2D1" presStyleIdx="1" presStyleCnt="4"/>
      <dgm:spPr/>
      <dgm:t>
        <a:bodyPr/>
        <a:lstStyle/>
        <a:p>
          <a:endParaRPr lang="en-US"/>
        </a:p>
      </dgm:t>
    </dgm:pt>
    <dgm:pt modelId="{C5DA3D53-117C-45DF-B50B-BA4447F85E5C}" type="pres">
      <dgm:prSet presAssocID="{40914DEF-583A-42B5-A252-5E2F103E26D6}" presName="connectorText" presStyleLbl="sibTrans2D1" presStyleIdx="1" presStyleCnt="4"/>
      <dgm:spPr/>
      <dgm:t>
        <a:bodyPr/>
        <a:lstStyle/>
        <a:p>
          <a:endParaRPr lang="en-US"/>
        </a:p>
      </dgm:t>
    </dgm:pt>
    <dgm:pt modelId="{928664D8-B002-4C63-9A3C-DAA4D544C407}" type="pres">
      <dgm:prSet presAssocID="{8F82B582-FB66-4EEA-99BB-DEE031023EDB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D9F582B-1495-4F3B-880A-E97204528013}" type="pres">
      <dgm:prSet presAssocID="{55643E3D-000E-49B6-A9B0-E2A2EE825D93}" presName="sibTrans" presStyleLbl="sibTrans2D1" presStyleIdx="2" presStyleCnt="4"/>
      <dgm:spPr/>
      <dgm:t>
        <a:bodyPr/>
        <a:lstStyle/>
        <a:p>
          <a:endParaRPr lang="en-US"/>
        </a:p>
      </dgm:t>
    </dgm:pt>
    <dgm:pt modelId="{BB8F9957-F5D9-4629-BAEB-2886BF3896C2}" type="pres">
      <dgm:prSet presAssocID="{55643E3D-000E-49B6-A9B0-E2A2EE825D93}" presName="connectorText" presStyleLbl="sibTrans2D1" presStyleIdx="2" presStyleCnt="4"/>
      <dgm:spPr/>
      <dgm:t>
        <a:bodyPr/>
        <a:lstStyle/>
        <a:p>
          <a:endParaRPr lang="en-US"/>
        </a:p>
      </dgm:t>
    </dgm:pt>
    <dgm:pt modelId="{E2D6C3EE-F834-4CBB-8C78-A296B9ADEA1F}" type="pres">
      <dgm:prSet presAssocID="{6C87677A-94A7-4C30-9C95-86C45EDE70E8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E254371-0501-4BB2-8610-634FA6F85788}" type="pres">
      <dgm:prSet presAssocID="{CF79396D-D424-4D80-BE80-E079A099C65F}" presName="sibTrans" presStyleLbl="sibTrans2D1" presStyleIdx="3" presStyleCnt="4"/>
      <dgm:spPr/>
      <dgm:t>
        <a:bodyPr/>
        <a:lstStyle/>
        <a:p>
          <a:endParaRPr lang="en-US"/>
        </a:p>
      </dgm:t>
    </dgm:pt>
    <dgm:pt modelId="{9F14EA1D-D660-479C-9A09-2CAEA2C5E951}" type="pres">
      <dgm:prSet presAssocID="{CF79396D-D424-4D80-BE80-E079A099C65F}" presName="connectorText" presStyleLbl="sibTrans2D1" presStyleIdx="3" presStyleCnt="4"/>
      <dgm:spPr/>
      <dgm:t>
        <a:bodyPr/>
        <a:lstStyle/>
        <a:p>
          <a:endParaRPr lang="en-US"/>
        </a:p>
      </dgm:t>
    </dgm:pt>
    <dgm:pt modelId="{43C7B4E9-7091-47F2-A8BC-3CEA1B26F0DA}" type="pres">
      <dgm:prSet presAssocID="{368F40E0-F918-4F9E-A46F-2AD08DD9C0CD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FD0163F-B598-4E8F-939E-9AEDC96344A5}" srcId="{DD3CF256-C7F8-419D-AD1F-E1E11E9C9F19}" destId="{5EA90517-6A76-43F4-932D-BAC4A7449662}" srcOrd="1" destOrd="0" parTransId="{6057B76E-E510-43FA-BB32-3FD3A8A74B2E}" sibTransId="{40914DEF-583A-42B5-A252-5E2F103E26D6}"/>
    <dgm:cxn modelId="{B8959A49-553F-4911-80EC-FF5EA6979654}" type="presOf" srcId="{40914DEF-583A-42B5-A252-5E2F103E26D6}" destId="{C5DA3D53-117C-45DF-B50B-BA4447F85E5C}" srcOrd="1" destOrd="0" presId="urn:microsoft.com/office/officeart/2005/8/layout/process2"/>
    <dgm:cxn modelId="{08F964DD-2A72-4D3F-81ED-826E3CF525AD}" type="presOf" srcId="{8F82B582-FB66-4EEA-99BB-DEE031023EDB}" destId="{928664D8-B002-4C63-9A3C-DAA4D544C407}" srcOrd="0" destOrd="0" presId="urn:microsoft.com/office/officeart/2005/8/layout/process2"/>
    <dgm:cxn modelId="{D7EA85F1-81C6-4809-A429-E55FE5E6F0EF}" srcId="{DD3CF256-C7F8-419D-AD1F-E1E11E9C9F19}" destId="{368F40E0-F918-4F9E-A46F-2AD08DD9C0CD}" srcOrd="4" destOrd="0" parTransId="{0A4C4C69-F5B7-413A-B25D-65F5BCD844D3}" sibTransId="{71A213D2-531B-4DC0-8114-5AB2C4563D42}"/>
    <dgm:cxn modelId="{19DE749E-74AF-4786-8950-6C1DD2869945}" type="presOf" srcId="{368F40E0-F918-4F9E-A46F-2AD08DD9C0CD}" destId="{43C7B4E9-7091-47F2-A8BC-3CEA1B26F0DA}" srcOrd="0" destOrd="0" presId="urn:microsoft.com/office/officeart/2005/8/layout/process2"/>
    <dgm:cxn modelId="{5407CEAA-9D0A-4336-9C47-782AD69F61CB}" type="presOf" srcId="{5EA90517-6A76-43F4-932D-BAC4A7449662}" destId="{D3ADF79C-AEBA-45F1-AAD8-87BB2510CB47}" srcOrd="0" destOrd="0" presId="urn:microsoft.com/office/officeart/2005/8/layout/process2"/>
    <dgm:cxn modelId="{3CBE9E35-85CD-49D9-ACA1-55635095FB7F}" type="presOf" srcId="{40914DEF-583A-42B5-A252-5E2F103E26D6}" destId="{D4DB92D6-DD9F-43C2-8516-53783E430472}" srcOrd="0" destOrd="0" presId="urn:microsoft.com/office/officeart/2005/8/layout/process2"/>
    <dgm:cxn modelId="{DEF0632B-093B-45F2-9EC4-212ED3EF8078}" type="presOf" srcId="{7E0CABF0-C07C-46FA-9E1E-EF235A438C56}" destId="{396FA3F7-791A-4712-A14F-BA48B2A9AA55}" srcOrd="1" destOrd="0" presId="urn:microsoft.com/office/officeart/2005/8/layout/process2"/>
    <dgm:cxn modelId="{169C1A0B-9DA5-474F-910C-56A56D446FB2}" type="presOf" srcId="{5117E6C2-913B-42A9-81AA-F1EE1F3E115A}" destId="{B3BE0C4D-4F9C-4C76-B95E-1452565BFC11}" srcOrd="0" destOrd="0" presId="urn:microsoft.com/office/officeart/2005/8/layout/process2"/>
    <dgm:cxn modelId="{64EF9FBA-FAA1-4DD4-9D38-F0CA6EBB9F7E}" srcId="{DD3CF256-C7F8-419D-AD1F-E1E11E9C9F19}" destId="{6C87677A-94A7-4C30-9C95-86C45EDE70E8}" srcOrd="3" destOrd="0" parTransId="{865B871F-BB65-4E84-943B-9EC7FE26A5BD}" sibTransId="{CF79396D-D424-4D80-BE80-E079A099C65F}"/>
    <dgm:cxn modelId="{840A42B7-2228-45AE-9569-C969B1519ADC}" srcId="{DD3CF256-C7F8-419D-AD1F-E1E11E9C9F19}" destId="{8F82B582-FB66-4EEA-99BB-DEE031023EDB}" srcOrd="2" destOrd="0" parTransId="{F765204E-7840-4239-BFBA-75D3D98D6082}" sibTransId="{55643E3D-000E-49B6-A9B0-E2A2EE825D93}"/>
    <dgm:cxn modelId="{A65BBC75-9E4F-4543-9055-232C673EDDC9}" type="presOf" srcId="{7E0CABF0-C07C-46FA-9E1E-EF235A438C56}" destId="{547F5157-D514-4F2C-BE42-0D1B4B825527}" srcOrd="0" destOrd="0" presId="urn:microsoft.com/office/officeart/2005/8/layout/process2"/>
    <dgm:cxn modelId="{E0C8E1DE-8281-4D19-962F-213C72B6C757}" srcId="{DD3CF256-C7F8-419D-AD1F-E1E11E9C9F19}" destId="{5117E6C2-913B-42A9-81AA-F1EE1F3E115A}" srcOrd="0" destOrd="0" parTransId="{64CB6D59-4586-492B-847B-68E780619A01}" sibTransId="{7E0CABF0-C07C-46FA-9E1E-EF235A438C56}"/>
    <dgm:cxn modelId="{C2F31DEC-5F95-467A-A0B3-1A27FC171782}" type="presOf" srcId="{55643E3D-000E-49B6-A9B0-E2A2EE825D93}" destId="{5D9F582B-1495-4F3B-880A-E97204528013}" srcOrd="0" destOrd="0" presId="urn:microsoft.com/office/officeart/2005/8/layout/process2"/>
    <dgm:cxn modelId="{3A5FC6D4-0C7D-4EC5-B142-FB9783ADEF1B}" type="presOf" srcId="{55643E3D-000E-49B6-A9B0-E2A2EE825D93}" destId="{BB8F9957-F5D9-4629-BAEB-2886BF3896C2}" srcOrd="1" destOrd="0" presId="urn:microsoft.com/office/officeart/2005/8/layout/process2"/>
    <dgm:cxn modelId="{8DE4597E-26B3-46F3-A7BD-3A0C0B9399E4}" type="presOf" srcId="{DD3CF256-C7F8-419D-AD1F-E1E11E9C9F19}" destId="{87AB10EF-349E-464C-94A9-0361771DD415}" srcOrd="0" destOrd="0" presId="urn:microsoft.com/office/officeart/2005/8/layout/process2"/>
    <dgm:cxn modelId="{2A2A09B1-7042-460A-84F2-A7C0FA45D6B6}" type="presOf" srcId="{CF79396D-D424-4D80-BE80-E079A099C65F}" destId="{BE254371-0501-4BB2-8610-634FA6F85788}" srcOrd="0" destOrd="0" presId="urn:microsoft.com/office/officeart/2005/8/layout/process2"/>
    <dgm:cxn modelId="{6A169973-730E-494F-B38F-7A41FFA66B6A}" type="presOf" srcId="{6C87677A-94A7-4C30-9C95-86C45EDE70E8}" destId="{E2D6C3EE-F834-4CBB-8C78-A296B9ADEA1F}" srcOrd="0" destOrd="0" presId="urn:microsoft.com/office/officeart/2005/8/layout/process2"/>
    <dgm:cxn modelId="{E9D95658-A899-4EEA-9689-8F7B1773ACD4}" type="presOf" srcId="{CF79396D-D424-4D80-BE80-E079A099C65F}" destId="{9F14EA1D-D660-479C-9A09-2CAEA2C5E951}" srcOrd="1" destOrd="0" presId="urn:microsoft.com/office/officeart/2005/8/layout/process2"/>
    <dgm:cxn modelId="{DDAD07BE-DC8E-4253-AC81-361A2513691C}" type="presParOf" srcId="{87AB10EF-349E-464C-94A9-0361771DD415}" destId="{B3BE0C4D-4F9C-4C76-B95E-1452565BFC11}" srcOrd="0" destOrd="0" presId="urn:microsoft.com/office/officeart/2005/8/layout/process2"/>
    <dgm:cxn modelId="{982455E4-2985-4886-9608-CE7DB06E9C6E}" type="presParOf" srcId="{87AB10EF-349E-464C-94A9-0361771DD415}" destId="{547F5157-D514-4F2C-BE42-0D1B4B825527}" srcOrd="1" destOrd="0" presId="urn:microsoft.com/office/officeart/2005/8/layout/process2"/>
    <dgm:cxn modelId="{C6ED3A5C-4A8A-417A-8C42-BA357759BBA5}" type="presParOf" srcId="{547F5157-D514-4F2C-BE42-0D1B4B825527}" destId="{396FA3F7-791A-4712-A14F-BA48B2A9AA55}" srcOrd="0" destOrd="0" presId="urn:microsoft.com/office/officeart/2005/8/layout/process2"/>
    <dgm:cxn modelId="{4A612BF8-8528-4C93-8A30-E1B3B7F5A946}" type="presParOf" srcId="{87AB10EF-349E-464C-94A9-0361771DD415}" destId="{D3ADF79C-AEBA-45F1-AAD8-87BB2510CB47}" srcOrd="2" destOrd="0" presId="urn:microsoft.com/office/officeart/2005/8/layout/process2"/>
    <dgm:cxn modelId="{D7DA6C84-44AA-4D57-AE04-9E6EBCE34360}" type="presParOf" srcId="{87AB10EF-349E-464C-94A9-0361771DD415}" destId="{D4DB92D6-DD9F-43C2-8516-53783E430472}" srcOrd="3" destOrd="0" presId="urn:microsoft.com/office/officeart/2005/8/layout/process2"/>
    <dgm:cxn modelId="{45F7A175-752F-46FB-A7EA-06DC96208D2C}" type="presParOf" srcId="{D4DB92D6-DD9F-43C2-8516-53783E430472}" destId="{C5DA3D53-117C-45DF-B50B-BA4447F85E5C}" srcOrd="0" destOrd="0" presId="urn:microsoft.com/office/officeart/2005/8/layout/process2"/>
    <dgm:cxn modelId="{2CEDFD4E-A9FC-42DB-B8A8-3AD1E58307CC}" type="presParOf" srcId="{87AB10EF-349E-464C-94A9-0361771DD415}" destId="{928664D8-B002-4C63-9A3C-DAA4D544C407}" srcOrd="4" destOrd="0" presId="urn:microsoft.com/office/officeart/2005/8/layout/process2"/>
    <dgm:cxn modelId="{D1FB3124-764D-4B5C-BA39-276631DC60CC}" type="presParOf" srcId="{87AB10EF-349E-464C-94A9-0361771DD415}" destId="{5D9F582B-1495-4F3B-880A-E97204528013}" srcOrd="5" destOrd="0" presId="urn:microsoft.com/office/officeart/2005/8/layout/process2"/>
    <dgm:cxn modelId="{F40743D4-AB7A-4030-A262-BE746416654E}" type="presParOf" srcId="{5D9F582B-1495-4F3B-880A-E97204528013}" destId="{BB8F9957-F5D9-4629-BAEB-2886BF3896C2}" srcOrd="0" destOrd="0" presId="urn:microsoft.com/office/officeart/2005/8/layout/process2"/>
    <dgm:cxn modelId="{6225705F-DF28-4EDA-AF20-D6A47C612AAD}" type="presParOf" srcId="{87AB10EF-349E-464C-94A9-0361771DD415}" destId="{E2D6C3EE-F834-4CBB-8C78-A296B9ADEA1F}" srcOrd="6" destOrd="0" presId="urn:microsoft.com/office/officeart/2005/8/layout/process2"/>
    <dgm:cxn modelId="{7C036359-0FAA-41D6-A10E-ADF9E3322A28}" type="presParOf" srcId="{87AB10EF-349E-464C-94A9-0361771DD415}" destId="{BE254371-0501-4BB2-8610-634FA6F85788}" srcOrd="7" destOrd="0" presId="urn:microsoft.com/office/officeart/2005/8/layout/process2"/>
    <dgm:cxn modelId="{65093E2C-AFEC-4A8A-935A-8716E2D20B9B}" type="presParOf" srcId="{BE254371-0501-4BB2-8610-634FA6F85788}" destId="{9F14EA1D-D660-479C-9A09-2CAEA2C5E951}" srcOrd="0" destOrd="0" presId="urn:microsoft.com/office/officeart/2005/8/layout/process2"/>
    <dgm:cxn modelId="{5B761BB4-D21E-4D74-B27E-3ABC963D3254}" type="presParOf" srcId="{87AB10EF-349E-464C-94A9-0361771DD415}" destId="{43C7B4E9-7091-47F2-A8BC-3CEA1B26F0DA}" srcOrd="8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2E224EE-74CB-4344-AE19-5E6634D3CC44}" type="doc">
      <dgm:prSet loTypeId="urn:microsoft.com/office/officeart/2005/8/layout/process5" loCatId="process" qsTypeId="urn:microsoft.com/office/officeart/2005/8/quickstyle/3d2" qsCatId="3D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6C80010B-13BF-4DD1-BAFD-9D62929AF888}">
      <dgm:prSet phldrT="[Text]" custT="1"/>
      <dgm:spPr/>
      <dgm:t>
        <a:bodyPr/>
        <a:lstStyle/>
        <a:p>
          <a:r>
            <a:rPr lang="en-US" sz="1200" dirty="0" smtClean="0">
              <a:solidFill>
                <a:srgbClr val="000000"/>
              </a:solidFill>
            </a:rPr>
            <a:t>Image acquisition</a:t>
          </a:r>
          <a:endParaRPr lang="en-US" sz="1200" dirty="0">
            <a:solidFill>
              <a:srgbClr val="000000"/>
            </a:solidFill>
          </a:endParaRPr>
        </a:p>
      </dgm:t>
    </dgm:pt>
    <dgm:pt modelId="{94C3A23B-A268-45FF-85A4-BF37B7C7712E}" type="parTrans" cxnId="{F0B6FC02-F1BA-4E1E-84B1-7C5EB56800B7}">
      <dgm:prSet/>
      <dgm:spPr/>
      <dgm:t>
        <a:bodyPr/>
        <a:lstStyle/>
        <a:p>
          <a:endParaRPr lang="en-US" sz="1200">
            <a:solidFill>
              <a:srgbClr val="000000"/>
            </a:solidFill>
          </a:endParaRPr>
        </a:p>
      </dgm:t>
    </dgm:pt>
    <dgm:pt modelId="{328C58EA-09FD-41E6-A110-3EED9AA8715E}" type="sibTrans" cxnId="{F0B6FC02-F1BA-4E1E-84B1-7C5EB56800B7}">
      <dgm:prSet custT="1"/>
      <dgm:spPr/>
      <dgm:t>
        <a:bodyPr/>
        <a:lstStyle/>
        <a:p>
          <a:endParaRPr lang="en-US" sz="1200">
            <a:solidFill>
              <a:srgbClr val="000000"/>
            </a:solidFill>
          </a:endParaRPr>
        </a:p>
      </dgm:t>
    </dgm:pt>
    <dgm:pt modelId="{5D3759FB-64AF-4D9C-9E32-B6FE32FD164F}">
      <dgm:prSet custT="1"/>
      <dgm:spPr/>
      <dgm:t>
        <a:bodyPr/>
        <a:lstStyle/>
        <a:p>
          <a:r>
            <a:rPr lang="en-US" sz="1200" dirty="0" smtClean="0">
              <a:solidFill>
                <a:srgbClr val="000000"/>
              </a:solidFill>
            </a:rPr>
            <a:t>Prostate&amp; rectum contouring</a:t>
          </a:r>
        </a:p>
      </dgm:t>
    </dgm:pt>
    <dgm:pt modelId="{6941C333-89EF-4A4C-8615-2A48DE61B520}" type="parTrans" cxnId="{13347C82-5593-4ACB-BD4C-78DDE9139EEF}">
      <dgm:prSet/>
      <dgm:spPr/>
      <dgm:t>
        <a:bodyPr/>
        <a:lstStyle/>
        <a:p>
          <a:endParaRPr lang="en-US" sz="1200">
            <a:solidFill>
              <a:srgbClr val="000000"/>
            </a:solidFill>
          </a:endParaRPr>
        </a:p>
      </dgm:t>
    </dgm:pt>
    <dgm:pt modelId="{7966E2C4-7278-4EE7-8084-5F878102E70B}" type="sibTrans" cxnId="{13347C82-5593-4ACB-BD4C-78DDE9139EEF}">
      <dgm:prSet custT="1"/>
      <dgm:spPr>
        <a:solidFill>
          <a:srgbClr val="969696"/>
        </a:solidFill>
      </dgm:spPr>
      <dgm:t>
        <a:bodyPr/>
        <a:lstStyle/>
        <a:p>
          <a:endParaRPr lang="en-US" sz="1200">
            <a:solidFill>
              <a:srgbClr val="000000"/>
            </a:solidFill>
          </a:endParaRPr>
        </a:p>
      </dgm:t>
    </dgm:pt>
    <dgm:pt modelId="{DDABED44-5D76-4824-AFCE-996118FD5512}">
      <dgm:prSet custT="1"/>
      <dgm:spPr>
        <a:solidFill>
          <a:srgbClr val="969696"/>
        </a:solidFill>
      </dgm:spPr>
      <dgm:t>
        <a:bodyPr/>
        <a:lstStyle/>
        <a:p>
          <a:r>
            <a:rPr lang="en-US" sz="1200" dirty="0" smtClean="0">
              <a:solidFill>
                <a:srgbClr val="000000"/>
              </a:solidFill>
            </a:rPr>
            <a:t>Urethra contouring</a:t>
          </a:r>
        </a:p>
      </dgm:t>
    </dgm:pt>
    <dgm:pt modelId="{3F97DD92-E110-4CC5-9838-5A2E8FE102A7}" type="parTrans" cxnId="{8FDB99BB-0420-4B35-AFE6-142B79018153}">
      <dgm:prSet/>
      <dgm:spPr/>
      <dgm:t>
        <a:bodyPr/>
        <a:lstStyle/>
        <a:p>
          <a:endParaRPr lang="en-US" sz="1200">
            <a:solidFill>
              <a:srgbClr val="000000"/>
            </a:solidFill>
          </a:endParaRPr>
        </a:p>
      </dgm:t>
    </dgm:pt>
    <dgm:pt modelId="{CE8FF10B-4237-4EFA-9D65-DC3A9297FF4B}" type="sibTrans" cxnId="{8FDB99BB-0420-4B35-AFE6-142B79018153}">
      <dgm:prSet custT="1"/>
      <dgm:spPr>
        <a:solidFill>
          <a:srgbClr val="969696"/>
        </a:solidFill>
      </dgm:spPr>
      <dgm:t>
        <a:bodyPr/>
        <a:lstStyle/>
        <a:p>
          <a:endParaRPr lang="en-US" sz="1200">
            <a:solidFill>
              <a:srgbClr val="000000"/>
            </a:solidFill>
          </a:endParaRPr>
        </a:p>
      </dgm:t>
    </dgm:pt>
    <dgm:pt modelId="{43AE509B-C4D3-493E-A7B5-C53169440EFE}">
      <dgm:prSet custT="1"/>
      <dgm:spPr>
        <a:solidFill>
          <a:srgbClr val="969696"/>
        </a:solidFill>
      </dgm:spPr>
      <dgm:t>
        <a:bodyPr/>
        <a:lstStyle/>
        <a:p>
          <a:r>
            <a:rPr lang="en-US" sz="1200" dirty="0" smtClean="0">
              <a:solidFill>
                <a:srgbClr val="000000"/>
              </a:solidFill>
            </a:rPr>
            <a:t>Catheter Implantation</a:t>
          </a:r>
        </a:p>
      </dgm:t>
    </dgm:pt>
    <dgm:pt modelId="{08459821-349F-4C51-A549-52156ACB0EFF}" type="parTrans" cxnId="{D72DF426-00B1-4ED7-8AFC-213591EF3024}">
      <dgm:prSet/>
      <dgm:spPr/>
      <dgm:t>
        <a:bodyPr/>
        <a:lstStyle/>
        <a:p>
          <a:endParaRPr lang="en-US" sz="1200">
            <a:solidFill>
              <a:srgbClr val="000000"/>
            </a:solidFill>
          </a:endParaRPr>
        </a:p>
      </dgm:t>
    </dgm:pt>
    <dgm:pt modelId="{B5A237BC-0025-4262-973F-BB9CAAC078A2}" type="sibTrans" cxnId="{D72DF426-00B1-4ED7-8AFC-213591EF3024}">
      <dgm:prSet custT="1"/>
      <dgm:spPr>
        <a:solidFill>
          <a:srgbClr val="969696"/>
        </a:solidFill>
      </dgm:spPr>
      <dgm:t>
        <a:bodyPr/>
        <a:lstStyle/>
        <a:p>
          <a:endParaRPr lang="en-US" sz="1200">
            <a:solidFill>
              <a:srgbClr val="000000"/>
            </a:solidFill>
          </a:endParaRPr>
        </a:p>
      </dgm:t>
    </dgm:pt>
    <dgm:pt modelId="{C2DE91A6-86D5-46C5-A720-A5D6935ADA72}">
      <dgm:prSet custT="1"/>
      <dgm:spPr>
        <a:solidFill>
          <a:srgbClr val="969696"/>
        </a:solidFill>
      </dgm:spPr>
      <dgm:t>
        <a:bodyPr/>
        <a:lstStyle/>
        <a:p>
          <a:r>
            <a:rPr lang="en-US" sz="1200" dirty="0" smtClean="0">
              <a:solidFill>
                <a:srgbClr val="000000"/>
              </a:solidFill>
            </a:rPr>
            <a:t>Re-image and re-contour</a:t>
          </a:r>
        </a:p>
      </dgm:t>
    </dgm:pt>
    <dgm:pt modelId="{F6AB37BF-6C28-4FC3-9E4F-080D72ED633A}" type="parTrans" cxnId="{4E2B86D0-0A14-45FE-9916-227EC6F3113E}">
      <dgm:prSet/>
      <dgm:spPr/>
      <dgm:t>
        <a:bodyPr/>
        <a:lstStyle/>
        <a:p>
          <a:endParaRPr lang="en-US" sz="1200">
            <a:solidFill>
              <a:srgbClr val="000000"/>
            </a:solidFill>
          </a:endParaRPr>
        </a:p>
      </dgm:t>
    </dgm:pt>
    <dgm:pt modelId="{DD5EFAC7-3A4D-4A53-B647-CB3CC25C3AA4}" type="sibTrans" cxnId="{4E2B86D0-0A14-45FE-9916-227EC6F3113E}">
      <dgm:prSet custT="1"/>
      <dgm:spPr>
        <a:solidFill>
          <a:srgbClr val="969696"/>
        </a:solidFill>
      </dgm:spPr>
      <dgm:t>
        <a:bodyPr/>
        <a:lstStyle/>
        <a:p>
          <a:endParaRPr lang="en-US" sz="1200">
            <a:solidFill>
              <a:srgbClr val="000000"/>
            </a:solidFill>
          </a:endParaRPr>
        </a:p>
      </dgm:t>
    </dgm:pt>
    <dgm:pt modelId="{1E427675-8F5A-4FD6-A21A-DC270B9FA1DC}">
      <dgm:prSet custT="1"/>
      <dgm:spPr>
        <a:solidFill>
          <a:srgbClr val="969696"/>
        </a:solidFill>
      </dgm:spPr>
      <dgm:t>
        <a:bodyPr/>
        <a:lstStyle/>
        <a:p>
          <a:r>
            <a:rPr lang="en-US" sz="1200" dirty="0" smtClean="0">
              <a:solidFill>
                <a:srgbClr val="000000"/>
              </a:solidFill>
            </a:rPr>
            <a:t>Catheter delineation</a:t>
          </a:r>
        </a:p>
      </dgm:t>
    </dgm:pt>
    <dgm:pt modelId="{87CEA5CB-16E7-4F1F-80D0-360F99D89AE6}" type="parTrans" cxnId="{8A3BF5A6-84B8-4ED3-AA08-FE87ED3D6BC3}">
      <dgm:prSet/>
      <dgm:spPr/>
      <dgm:t>
        <a:bodyPr/>
        <a:lstStyle/>
        <a:p>
          <a:endParaRPr lang="en-US" sz="1200">
            <a:solidFill>
              <a:srgbClr val="000000"/>
            </a:solidFill>
          </a:endParaRPr>
        </a:p>
      </dgm:t>
    </dgm:pt>
    <dgm:pt modelId="{05E043E8-C8C1-4DA5-94E1-89D4E49EAB06}" type="sibTrans" cxnId="{8A3BF5A6-84B8-4ED3-AA08-FE87ED3D6BC3}">
      <dgm:prSet custT="1"/>
      <dgm:spPr>
        <a:solidFill>
          <a:srgbClr val="969696"/>
        </a:solidFill>
      </dgm:spPr>
      <dgm:t>
        <a:bodyPr/>
        <a:lstStyle/>
        <a:p>
          <a:endParaRPr lang="en-US" sz="1200">
            <a:solidFill>
              <a:srgbClr val="000000"/>
            </a:solidFill>
          </a:endParaRPr>
        </a:p>
      </dgm:t>
    </dgm:pt>
    <dgm:pt modelId="{D49FEF68-6610-425A-A3F7-0734D4BFABEB}">
      <dgm:prSet custT="1"/>
      <dgm:spPr>
        <a:solidFill>
          <a:srgbClr val="969696"/>
        </a:solidFill>
      </dgm:spPr>
      <dgm:t>
        <a:bodyPr/>
        <a:lstStyle/>
        <a:p>
          <a:r>
            <a:rPr lang="en-US" sz="1200" dirty="0" smtClean="0">
              <a:solidFill>
                <a:srgbClr val="000000"/>
              </a:solidFill>
            </a:rPr>
            <a:t>Optimization</a:t>
          </a:r>
        </a:p>
      </dgm:t>
    </dgm:pt>
    <dgm:pt modelId="{61E7A8F1-5F00-4DEF-9F50-76C8677BE8E8}" type="parTrans" cxnId="{6043BC5E-FE16-4815-812B-F40357D0938C}">
      <dgm:prSet/>
      <dgm:spPr/>
      <dgm:t>
        <a:bodyPr/>
        <a:lstStyle/>
        <a:p>
          <a:endParaRPr lang="en-US" sz="1200">
            <a:solidFill>
              <a:srgbClr val="000000"/>
            </a:solidFill>
          </a:endParaRPr>
        </a:p>
      </dgm:t>
    </dgm:pt>
    <dgm:pt modelId="{8B3229E3-AAB5-453C-A878-331B27AFF2D3}" type="sibTrans" cxnId="{6043BC5E-FE16-4815-812B-F40357D0938C}">
      <dgm:prSet custT="1"/>
      <dgm:spPr>
        <a:solidFill>
          <a:srgbClr val="969696"/>
        </a:solidFill>
      </dgm:spPr>
      <dgm:t>
        <a:bodyPr/>
        <a:lstStyle/>
        <a:p>
          <a:endParaRPr lang="en-US" sz="1200">
            <a:solidFill>
              <a:srgbClr val="000000"/>
            </a:solidFill>
          </a:endParaRPr>
        </a:p>
      </dgm:t>
    </dgm:pt>
    <dgm:pt modelId="{46C65E01-FD90-4049-A9D5-83C9485695B1}">
      <dgm:prSet custT="1"/>
      <dgm:spPr>
        <a:solidFill>
          <a:srgbClr val="969696"/>
        </a:solidFill>
      </dgm:spPr>
      <dgm:t>
        <a:bodyPr/>
        <a:lstStyle/>
        <a:p>
          <a:r>
            <a:rPr lang="en-US" sz="1200" dirty="0" smtClean="0">
              <a:solidFill>
                <a:srgbClr val="000000"/>
              </a:solidFill>
            </a:rPr>
            <a:t>Treatment</a:t>
          </a:r>
        </a:p>
      </dgm:t>
    </dgm:pt>
    <dgm:pt modelId="{82745B12-595E-4C51-AB37-5CA6ECDFEC4C}" type="parTrans" cxnId="{1E6B8825-5040-4FE4-BBF9-8399291EE1E5}">
      <dgm:prSet/>
      <dgm:spPr/>
      <dgm:t>
        <a:bodyPr/>
        <a:lstStyle/>
        <a:p>
          <a:endParaRPr lang="en-US" sz="1050"/>
        </a:p>
      </dgm:t>
    </dgm:pt>
    <dgm:pt modelId="{815D8FE7-D0C4-46C6-982C-C736FA480A97}" type="sibTrans" cxnId="{1E6B8825-5040-4FE4-BBF9-8399291EE1E5}">
      <dgm:prSet/>
      <dgm:spPr/>
      <dgm:t>
        <a:bodyPr/>
        <a:lstStyle/>
        <a:p>
          <a:endParaRPr lang="en-US" sz="1050"/>
        </a:p>
      </dgm:t>
    </dgm:pt>
    <dgm:pt modelId="{936074C1-2F7F-45CA-A0CE-17B4680C8B47}" type="pres">
      <dgm:prSet presAssocID="{A2E224EE-74CB-4344-AE19-5E6634D3CC44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9605AEF-F1A5-416F-9EB9-D34F35318442}" type="pres">
      <dgm:prSet presAssocID="{6C80010B-13BF-4DD1-BAFD-9D62929AF888}" presName="node" presStyleLbl="node1" presStyleIdx="0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F21F6D3-A125-45C1-B5DD-939DDFAB0A94}" type="pres">
      <dgm:prSet presAssocID="{328C58EA-09FD-41E6-A110-3EED9AA8715E}" presName="sibTrans" presStyleLbl="sibTrans2D1" presStyleIdx="0" presStyleCnt="7"/>
      <dgm:spPr/>
      <dgm:t>
        <a:bodyPr/>
        <a:lstStyle/>
        <a:p>
          <a:endParaRPr lang="en-US"/>
        </a:p>
      </dgm:t>
    </dgm:pt>
    <dgm:pt modelId="{A2A9355F-9589-4A1A-87EF-B7EE9DDFF088}" type="pres">
      <dgm:prSet presAssocID="{328C58EA-09FD-41E6-A110-3EED9AA8715E}" presName="connectorText" presStyleLbl="sibTrans2D1" presStyleIdx="0" presStyleCnt="7"/>
      <dgm:spPr/>
      <dgm:t>
        <a:bodyPr/>
        <a:lstStyle/>
        <a:p>
          <a:endParaRPr lang="en-US"/>
        </a:p>
      </dgm:t>
    </dgm:pt>
    <dgm:pt modelId="{8099A492-A963-4B71-838E-9C57BB2CE0B4}" type="pres">
      <dgm:prSet presAssocID="{5D3759FB-64AF-4D9C-9E32-B6FE32FD164F}" presName="node" presStyleLbl="node1" presStyleIdx="1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C05AD73-8D99-4B4F-898D-0256D29252E9}" type="pres">
      <dgm:prSet presAssocID="{7966E2C4-7278-4EE7-8084-5F878102E70B}" presName="sibTrans" presStyleLbl="sibTrans2D1" presStyleIdx="1" presStyleCnt="7"/>
      <dgm:spPr/>
      <dgm:t>
        <a:bodyPr/>
        <a:lstStyle/>
        <a:p>
          <a:endParaRPr lang="en-US"/>
        </a:p>
      </dgm:t>
    </dgm:pt>
    <dgm:pt modelId="{89B7A108-E0F5-462B-BB54-A06BC29A34B9}" type="pres">
      <dgm:prSet presAssocID="{7966E2C4-7278-4EE7-8084-5F878102E70B}" presName="connectorText" presStyleLbl="sibTrans2D1" presStyleIdx="1" presStyleCnt="7"/>
      <dgm:spPr/>
      <dgm:t>
        <a:bodyPr/>
        <a:lstStyle/>
        <a:p>
          <a:endParaRPr lang="en-US"/>
        </a:p>
      </dgm:t>
    </dgm:pt>
    <dgm:pt modelId="{A7A1B79E-E478-4EC0-BC82-AF54B1D16E74}" type="pres">
      <dgm:prSet presAssocID="{DDABED44-5D76-4824-AFCE-996118FD5512}" presName="node" presStyleLbl="node1" presStyleIdx="2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3390183-266E-4AC5-96D8-3F4771D86A8B}" type="pres">
      <dgm:prSet presAssocID="{CE8FF10B-4237-4EFA-9D65-DC3A9297FF4B}" presName="sibTrans" presStyleLbl="sibTrans2D1" presStyleIdx="2" presStyleCnt="7"/>
      <dgm:spPr/>
      <dgm:t>
        <a:bodyPr/>
        <a:lstStyle/>
        <a:p>
          <a:endParaRPr lang="en-US"/>
        </a:p>
      </dgm:t>
    </dgm:pt>
    <dgm:pt modelId="{275EB6B8-7CC8-4BEC-A296-6CDF0BE0CFBA}" type="pres">
      <dgm:prSet presAssocID="{CE8FF10B-4237-4EFA-9D65-DC3A9297FF4B}" presName="connectorText" presStyleLbl="sibTrans2D1" presStyleIdx="2" presStyleCnt="7"/>
      <dgm:spPr/>
      <dgm:t>
        <a:bodyPr/>
        <a:lstStyle/>
        <a:p>
          <a:endParaRPr lang="en-US"/>
        </a:p>
      </dgm:t>
    </dgm:pt>
    <dgm:pt modelId="{32225CE0-1EA0-4DCA-BD75-F86E313023DF}" type="pres">
      <dgm:prSet presAssocID="{43AE509B-C4D3-493E-A7B5-C53169440EFE}" presName="node" presStyleLbl="node1" presStyleIdx="3" presStyleCnt="8" custScaleX="11428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CADEA62-F724-4386-A0D8-4C43B745C22F}" type="pres">
      <dgm:prSet presAssocID="{B5A237BC-0025-4262-973F-BB9CAAC078A2}" presName="sibTrans" presStyleLbl="sibTrans2D1" presStyleIdx="3" presStyleCnt="7"/>
      <dgm:spPr/>
      <dgm:t>
        <a:bodyPr/>
        <a:lstStyle/>
        <a:p>
          <a:endParaRPr lang="en-US"/>
        </a:p>
      </dgm:t>
    </dgm:pt>
    <dgm:pt modelId="{8E495F83-83B7-4825-B127-33D8AAF52764}" type="pres">
      <dgm:prSet presAssocID="{B5A237BC-0025-4262-973F-BB9CAAC078A2}" presName="connectorText" presStyleLbl="sibTrans2D1" presStyleIdx="3" presStyleCnt="7"/>
      <dgm:spPr/>
      <dgm:t>
        <a:bodyPr/>
        <a:lstStyle/>
        <a:p>
          <a:endParaRPr lang="en-US"/>
        </a:p>
      </dgm:t>
    </dgm:pt>
    <dgm:pt modelId="{3875D782-6085-43B8-B987-7A39B646A8EE}" type="pres">
      <dgm:prSet presAssocID="{C2DE91A6-86D5-46C5-A720-A5D6935ADA72}" presName="node" presStyleLbl="node1" presStyleIdx="4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C6D1C05-BAC6-44C2-89FE-535CDCFB88D8}" type="pres">
      <dgm:prSet presAssocID="{DD5EFAC7-3A4D-4A53-B647-CB3CC25C3AA4}" presName="sibTrans" presStyleLbl="sibTrans2D1" presStyleIdx="4" presStyleCnt="7"/>
      <dgm:spPr/>
      <dgm:t>
        <a:bodyPr/>
        <a:lstStyle/>
        <a:p>
          <a:endParaRPr lang="en-US"/>
        </a:p>
      </dgm:t>
    </dgm:pt>
    <dgm:pt modelId="{809E2354-59BE-43F0-8FBB-73C637D9D09E}" type="pres">
      <dgm:prSet presAssocID="{DD5EFAC7-3A4D-4A53-B647-CB3CC25C3AA4}" presName="connectorText" presStyleLbl="sibTrans2D1" presStyleIdx="4" presStyleCnt="7"/>
      <dgm:spPr/>
      <dgm:t>
        <a:bodyPr/>
        <a:lstStyle/>
        <a:p>
          <a:endParaRPr lang="en-US"/>
        </a:p>
      </dgm:t>
    </dgm:pt>
    <dgm:pt modelId="{16B59400-D023-42D3-A9CC-DCB88661FC72}" type="pres">
      <dgm:prSet presAssocID="{1E427675-8F5A-4FD6-A21A-DC270B9FA1DC}" presName="node" presStyleLbl="node1" presStyleIdx="5" presStyleCnt="8" custScaleX="115801" custScaleY="10136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DFF82E9-27CD-4B0D-8EF0-602AE636B937}" type="pres">
      <dgm:prSet presAssocID="{05E043E8-C8C1-4DA5-94E1-89D4E49EAB06}" presName="sibTrans" presStyleLbl="sibTrans2D1" presStyleIdx="5" presStyleCnt="7"/>
      <dgm:spPr/>
      <dgm:t>
        <a:bodyPr/>
        <a:lstStyle/>
        <a:p>
          <a:endParaRPr lang="en-US"/>
        </a:p>
      </dgm:t>
    </dgm:pt>
    <dgm:pt modelId="{34CC36A0-F20D-48D4-A55A-2C7F23B56592}" type="pres">
      <dgm:prSet presAssocID="{05E043E8-C8C1-4DA5-94E1-89D4E49EAB06}" presName="connectorText" presStyleLbl="sibTrans2D1" presStyleIdx="5" presStyleCnt="7"/>
      <dgm:spPr/>
      <dgm:t>
        <a:bodyPr/>
        <a:lstStyle/>
        <a:p>
          <a:endParaRPr lang="en-US"/>
        </a:p>
      </dgm:t>
    </dgm:pt>
    <dgm:pt modelId="{5B38558B-A5F0-49CB-91D3-60D35685204C}" type="pres">
      <dgm:prSet presAssocID="{D49FEF68-6610-425A-A3F7-0734D4BFABEB}" presName="node" presStyleLbl="node1" presStyleIdx="6" presStyleCnt="8" custScaleX="113465" custScaleY="13011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299933A-8632-484B-AA56-DE97FCC27577}" type="pres">
      <dgm:prSet presAssocID="{8B3229E3-AAB5-453C-A878-331B27AFF2D3}" presName="sibTrans" presStyleLbl="sibTrans2D1" presStyleIdx="6" presStyleCnt="7"/>
      <dgm:spPr/>
      <dgm:t>
        <a:bodyPr/>
        <a:lstStyle/>
        <a:p>
          <a:endParaRPr lang="en-US"/>
        </a:p>
      </dgm:t>
    </dgm:pt>
    <dgm:pt modelId="{2F18E16E-E362-4677-AFDC-B729BACE0249}" type="pres">
      <dgm:prSet presAssocID="{8B3229E3-AAB5-453C-A878-331B27AFF2D3}" presName="connectorText" presStyleLbl="sibTrans2D1" presStyleIdx="6" presStyleCnt="7"/>
      <dgm:spPr/>
      <dgm:t>
        <a:bodyPr/>
        <a:lstStyle/>
        <a:p>
          <a:endParaRPr lang="en-US"/>
        </a:p>
      </dgm:t>
    </dgm:pt>
    <dgm:pt modelId="{9B8008B8-E366-42AE-8335-1A84135BAA3F}" type="pres">
      <dgm:prSet presAssocID="{46C65E01-FD90-4049-A9D5-83C9485695B1}" presName="node" presStyleLbl="node1" presStyleIdx="7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76A8F98-2052-44D9-8642-46B9B224D938}" type="presOf" srcId="{B5A237BC-0025-4262-973F-BB9CAAC078A2}" destId="{1CADEA62-F724-4386-A0D8-4C43B745C22F}" srcOrd="0" destOrd="0" presId="urn:microsoft.com/office/officeart/2005/8/layout/process5"/>
    <dgm:cxn modelId="{0D0CFF29-51D8-4655-BDB5-3A38563EA78B}" type="presOf" srcId="{C2DE91A6-86D5-46C5-A720-A5D6935ADA72}" destId="{3875D782-6085-43B8-B987-7A39B646A8EE}" srcOrd="0" destOrd="0" presId="urn:microsoft.com/office/officeart/2005/8/layout/process5"/>
    <dgm:cxn modelId="{CCB8703F-7D0A-41F7-8E6B-3F8727D0526F}" type="presOf" srcId="{05E043E8-C8C1-4DA5-94E1-89D4E49EAB06}" destId="{34CC36A0-F20D-48D4-A55A-2C7F23B56592}" srcOrd="1" destOrd="0" presId="urn:microsoft.com/office/officeart/2005/8/layout/process5"/>
    <dgm:cxn modelId="{7D7466F7-951D-4980-99AB-25BD564CA59A}" type="presOf" srcId="{7966E2C4-7278-4EE7-8084-5F878102E70B}" destId="{89B7A108-E0F5-462B-BB54-A06BC29A34B9}" srcOrd="1" destOrd="0" presId="urn:microsoft.com/office/officeart/2005/8/layout/process5"/>
    <dgm:cxn modelId="{8FDB99BB-0420-4B35-AFE6-142B79018153}" srcId="{A2E224EE-74CB-4344-AE19-5E6634D3CC44}" destId="{DDABED44-5D76-4824-AFCE-996118FD5512}" srcOrd="2" destOrd="0" parTransId="{3F97DD92-E110-4CC5-9838-5A2E8FE102A7}" sibTransId="{CE8FF10B-4237-4EFA-9D65-DC3A9297FF4B}"/>
    <dgm:cxn modelId="{7E64A9CB-2ECC-471C-8994-3B8D44775324}" type="presOf" srcId="{DD5EFAC7-3A4D-4A53-B647-CB3CC25C3AA4}" destId="{809E2354-59BE-43F0-8FBB-73C637D9D09E}" srcOrd="1" destOrd="0" presId="urn:microsoft.com/office/officeart/2005/8/layout/process5"/>
    <dgm:cxn modelId="{53F08804-3AB6-42EC-807E-60C09D58D174}" type="presOf" srcId="{8B3229E3-AAB5-453C-A878-331B27AFF2D3}" destId="{2F18E16E-E362-4677-AFDC-B729BACE0249}" srcOrd="1" destOrd="0" presId="urn:microsoft.com/office/officeart/2005/8/layout/process5"/>
    <dgm:cxn modelId="{F0B6FC02-F1BA-4E1E-84B1-7C5EB56800B7}" srcId="{A2E224EE-74CB-4344-AE19-5E6634D3CC44}" destId="{6C80010B-13BF-4DD1-BAFD-9D62929AF888}" srcOrd="0" destOrd="0" parTransId="{94C3A23B-A268-45FF-85A4-BF37B7C7712E}" sibTransId="{328C58EA-09FD-41E6-A110-3EED9AA8715E}"/>
    <dgm:cxn modelId="{7CFEC0DB-EFB4-4814-8950-24A9F53DDF1F}" type="presOf" srcId="{6C80010B-13BF-4DD1-BAFD-9D62929AF888}" destId="{69605AEF-F1A5-416F-9EB9-D34F35318442}" srcOrd="0" destOrd="0" presId="urn:microsoft.com/office/officeart/2005/8/layout/process5"/>
    <dgm:cxn modelId="{6043BC5E-FE16-4815-812B-F40357D0938C}" srcId="{A2E224EE-74CB-4344-AE19-5E6634D3CC44}" destId="{D49FEF68-6610-425A-A3F7-0734D4BFABEB}" srcOrd="6" destOrd="0" parTransId="{61E7A8F1-5F00-4DEF-9F50-76C8677BE8E8}" sibTransId="{8B3229E3-AAB5-453C-A878-331B27AFF2D3}"/>
    <dgm:cxn modelId="{DA8C06CA-C867-4F54-81AF-AC7D2A032082}" type="presOf" srcId="{DDABED44-5D76-4824-AFCE-996118FD5512}" destId="{A7A1B79E-E478-4EC0-BC82-AF54B1D16E74}" srcOrd="0" destOrd="0" presId="urn:microsoft.com/office/officeart/2005/8/layout/process5"/>
    <dgm:cxn modelId="{F12CE54B-1B6B-453A-995F-5B71CC23648C}" type="presOf" srcId="{B5A237BC-0025-4262-973F-BB9CAAC078A2}" destId="{8E495F83-83B7-4825-B127-33D8AAF52764}" srcOrd="1" destOrd="0" presId="urn:microsoft.com/office/officeart/2005/8/layout/process5"/>
    <dgm:cxn modelId="{EAC036FA-4ED5-400D-94A8-06AC43798EC1}" type="presOf" srcId="{CE8FF10B-4237-4EFA-9D65-DC3A9297FF4B}" destId="{275EB6B8-7CC8-4BEC-A296-6CDF0BE0CFBA}" srcOrd="1" destOrd="0" presId="urn:microsoft.com/office/officeart/2005/8/layout/process5"/>
    <dgm:cxn modelId="{691444C4-0639-4063-95B1-A9B82854BF23}" type="presOf" srcId="{328C58EA-09FD-41E6-A110-3EED9AA8715E}" destId="{A2A9355F-9589-4A1A-87EF-B7EE9DDFF088}" srcOrd="1" destOrd="0" presId="urn:microsoft.com/office/officeart/2005/8/layout/process5"/>
    <dgm:cxn modelId="{636EB9D6-C597-499D-80EC-81D229415A51}" type="presOf" srcId="{A2E224EE-74CB-4344-AE19-5E6634D3CC44}" destId="{936074C1-2F7F-45CA-A0CE-17B4680C8B47}" srcOrd="0" destOrd="0" presId="urn:microsoft.com/office/officeart/2005/8/layout/process5"/>
    <dgm:cxn modelId="{A5198F50-C448-4CA0-81B4-C25BF7C7CD86}" type="presOf" srcId="{CE8FF10B-4237-4EFA-9D65-DC3A9297FF4B}" destId="{A3390183-266E-4AC5-96D8-3F4771D86A8B}" srcOrd="0" destOrd="0" presId="urn:microsoft.com/office/officeart/2005/8/layout/process5"/>
    <dgm:cxn modelId="{4F0F9E34-7021-4E94-9351-991EA3F101FB}" type="presOf" srcId="{328C58EA-09FD-41E6-A110-3EED9AA8715E}" destId="{3F21F6D3-A125-45C1-B5DD-939DDFAB0A94}" srcOrd="0" destOrd="0" presId="urn:microsoft.com/office/officeart/2005/8/layout/process5"/>
    <dgm:cxn modelId="{4E2B86D0-0A14-45FE-9916-227EC6F3113E}" srcId="{A2E224EE-74CB-4344-AE19-5E6634D3CC44}" destId="{C2DE91A6-86D5-46C5-A720-A5D6935ADA72}" srcOrd="4" destOrd="0" parTransId="{F6AB37BF-6C28-4FC3-9E4F-080D72ED633A}" sibTransId="{DD5EFAC7-3A4D-4A53-B647-CB3CC25C3AA4}"/>
    <dgm:cxn modelId="{13347C82-5593-4ACB-BD4C-78DDE9139EEF}" srcId="{A2E224EE-74CB-4344-AE19-5E6634D3CC44}" destId="{5D3759FB-64AF-4D9C-9E32-B6FE32FD164F}" srcOrd="1" destOrd="0" parTransId="{6941C333-89EF-4A4C-8615-2A48DE61B520}" sibTransId="{7966E2C4-7278-4EE7-8084-5F878102E70B}"/>
    <dgm:cxn modelId="{D9ED4C61-5254-48D2-8C9C-C5E1EE275005}" type="presOf" srcId="{5D3759FB-64AF-4D9C-9E32-B6FE32FD164F}" destId="{8099A492-A963-4B71-838E-9C57BB2CE0B4}" srcOrd="0" destOrd="0" presId="urn:microsoft.com/office/officeart/2005/8/layout/process5"/>
    <dgm:cxn modelId="{5F189966-C479-4B7D-85B0-BFAF794AB631}" type="presOf" srcId="{46C65E01-FD90-4049-A9D5-83C9485695B1}" destId="{9B8008B8-E366-42AE-8335-1A84135BAA3F}" srcOrd="0" destOrd="0" presId="urn:microsoft.com/office/officeart/2005/8/layout/process5"/>
    <dgm:cxn modelId="{990A4C1A-0067-4F82-B9BD-28A82DADD2EF}" type="presOf" srcId="{7966E2C4-7278-4EE7-8084-5F878102E70B}" destId="{AC05AD73-8D99-4B4F-898D-0256D29252E9}" srcOrd="0" destOrd="0" presId="urn:microsoft.com/office/officeart/2005/8/layout/process5"/>
    <dgm:cxn modelId="{B590E438-7065-431E-B66F-85364D2E6277}" type="presOf" srcId="{D49FEF68-6610-425A-A3F7-0734D4BFABEB}" destId="{5B38558B-A5F0-49CB-91D3-60D35685204C}" srcOrd="0" destOrd="0" presId="urn:microsoft.com/office/officeart/2005/8/layout/process5"/>
    <dgm:cxn modelId="{D72DF426-00B1-4ED7-8AFC-213591EF3024}" srcId="{A2E224EE-74CB-4344-AE19-5E6634D3CC44}" destId="{43AE509B-C4D3-493E-A7B5-C53169440EFE}" srcOrd="3" destOrd="0" parTransId="{08459821-349F-4C51-A549-52156ACB0EFF}" sibTransId="{B5A237BC-0025-4262-973F-BB9CAAC078A2}"/>
    <dgm:cxn modelId="{0B016D81-0CF4-4C69-835E-99ECAEEF3FA2}" type="presOf" srcId="{05E043E8-C8C1-4DA5-94E1-89D4E49EAB06}" destId="{9DFF82E9-27CD-4B0D-8EF0-602AE636B937}" srcOrd="0" destOrd="0" presId="urn:microsoft.com/office/officeart/2005/8/layout/process5"/>
    <dgm:cxn modelId="{0A126E18-EAA4-4E1C-8BEE-14A1B81A8E0D}" type="presOf" srcId="{1E427675-8F5A-4FD6-A21A-DC270B9FA1DC}" destId="{16B59400-D023-42D3-A9CC-DCB88661FC72}" srcOrd="0" destOrd="0" presId="urn:microsoft.com/office/officeart/2005/8/layout/process5"/>
    <dgm:cxn modelId="{9832C9CC-A221-457E-9C81-B1BBD5FBBE26}" type="presOf" srcId="{43AE509B-C4D3-493E-A7B5-C53169440EFE}" destId="{32225CE0-1EA0-4DCA-BD75-F86E313023DF}" srcOrd="0" destOrd="0" presId="urn:microsoft.com/office/officeart/2005/8/layout/process5"/>
    <dgm:cxn modelId="{11180D98-743B-4E59-BD79-71C3ED1B50F8}" type="presOf" srcId="{8B3229E3-AAB5-453C-A878-331B27AFF2D3}" destId="{8299933A-8632-484B-AA56-DE97FCC27577}" srcOrd="0" destOrd="0" presId="urn:microsoft.com/office/officeart/2005/8/layout/process5"/>
    <dgm:cxn modelId="{1E6B8825-5040-4FE4-BBF9-8399291EE1E5}" srcId="{A2E224EE-74CB-4344-AE19-5E6634D3CC44}" destId="{46C65E01-FD90-4049-A9D5-83C9485695B1}" srcOrd="7" destOrd="0" parTransId="{82745B12-595E-4C51-AB37-5CA6ECDFEC4C}" sibTransId="{815D8FE7-D0C4-46C6-982C-C736FA480A97}"/>
    <dgm:cxn modelId="{8A3BF5A6-84B8-4ED3-AA08-FE87ED3D6BC3}" srcId="{A2E224EE-74CB-4344-AE19-5E6634D3CC44}" destId="{1E427675-8F5A-4FD6-A21A-DC270B9FA1DC}" srcOrd="5" destOrd="0" parTransId="{87CEA5CB-16E7-4F1F-80D0-360F99D89AE6}" sibTransId="{05E043E8-C8C1-4DA5-94E1-89D4E49EAB06}"/>
    <dgm:cxn modelId="{83E6CA87-9C5A-448F-BE5E-571CFA0206D7}" type="presOf" srcId="{DD5EFAC7-3A4D-4A53-B647-CB3CC25C3AA4}" destId="{8C6D1C05-BAC6-44C2-89FE-535CDCFB88D8}" srcOrd="0" destOrd="0" presId="urn:microsoft.com/office/officeart/2005/8/layout/process5"/>
    <dgm:cxn modelId="{06ECD8E8-B8FF-4571-93EF-07C6CFBD8EB0}" type="presParOf" srcId="{936074C1-2F7F-45CA-A0CE-17B4680C8B47}" destId="{69605AEF-F1A5-416F-9EB9-D34F35318442}" srcOrd="0" destOrd="0" presId="urn:microsoft.com/office/officeart/2005/8/layout/process5"/>
    <dgm:cxn modelId="{090965E9-A5E4-4B40-83B2-9B458085428F}" type="presParOf" srcId="{936074C1-2F7F-45CA-A0CE-17B4680C8B47}" destId="{3F21F6D3-A125-45C1-B5DD-939DDFAB0A94}" srcOrd="1" destOrd="0" presId="urn:microsoft.com/office/officeart/2005/8/layout/process5"/>
    <dgm:cxn modelId="{4241BBC6-6201-411B-AD0E-F0659C330BEB}" type="presParOf" srcId="{3F21F6D3-A125-45C1-B5DD-939DDFAB0A94}" destId="{A2A9355F-9589-4A1A-87EF-B7EE9DDFF088}" srcOrd="0" destOrd="0" presId="urn:microsoft.com/office/officeart/2005/8/layout/process5"/>
    <dgm:cxn modelId="{930E1E6A-7C61-429B-8236-68C09CBB0521}" type="presParOf" srcId="{936074C1-2F7F-45CA-A0CE-17B4680C8B47}" destId="{8099A492-A963-4B71-838E-9C57BB2CE0B4}" srcOrd="2" destOrd="0" presId="urn:microsoft.com/office/officeart/2005/8/layout/process5"/>
    <dgm:cxn modelId="{F6C62863-0562-49A4-9FBB-F175F0D4D0A6}" type="presParOf" srcId="{936074C1-2F7F-45CA-A0CE-17B4680C8B47}" destId="{AC05AD73-8D99-4B4F-898D-0256D29252E9}" srcOrd="3" destOrd="0" presId="urn:microsoft.com/office/officeart/2005/8/layout/process5"/>
    <dgm:cxn modelId="{30E834AC-BA34-47A9-9B32-DD47673F4840}" type="presParOf" srcId="{AC05AD73-8D99-4B4F-898D-0256D29252E9}" destId="{89B7A108-E0F5-462B-BB54-A06BC29A34B9}" srcOrd="0" destOrd="0" presId="urn:microsoft.com/office/officeart/2005/8/layout/process5"/>
    <dgm:cxn modelId="{A7C4E7E3-A43E-40C2-92A1-80131075157F}" type="presParOf" srcId="{936074C1-2F7F-45CA-A0CE-17B4680C8B47}" destId="{A7A1B79E-E478-4EC0-BC82-AF54B1D16E74}" srcOrd="4" destOrd="0" presId="urn:microsoft.com/office/officeart/2005/8/layout/process5"/>
    <dgm:cxn modelId="{6B95D4C4-428A-47AF-8F34-C919F806BDD0}" type="presParOf" srcId="{936074C1-2F7F-45CA-A0CE-17B4680C8B47}" destId="{A3390183-266E-4AC5-96D8-3F4771D86A8B}" srcOrd="5" destOrd="0" presId="urn:microsoft.com/office/officeart/2005/8/layout/process5"/>
    <dgm:cxn modelId="{F47ED4F4-8476-4BA8-8B16-250614B7B26F}" type="presParOf" srcId="{A3390183-266E-4AC5-96D8-3F4771D86A8B}" destId="{275EB6B8-7CC8-4BEC-A296-6CDF0BE0CFBA}" srcOrd="0" destOrd="0" presId="urn:microsoft.com/office/officeart/2005/8/layout/process5"/>
    <dgm:cxn modelId="{C8B7871F-F0E4-4793-80EF-7B3C26612F59}" type="presParOf" srcId="{936074C1-2F7F-45CA-A0CE-17B4680C8B47}" destId="{32225CE0-1EA0-4DCA-BD75-F86E313023DF}" srcOrd="6" destOrd="0" presId="urn:microsoft.com/office/officeart/2005/8/layout/process5"/>
    <dgm:cxn modelId="{9DD6999B-C3FE-4B3E-8BF9-F6F90B79FB81}" type="presParOf" srcId="{936074C1-2F7F-45CA-A0CE-17B4680C8B47}" destId="{1CADEA62-F724-4386-A0D8-4C43B745C22F}" srcOrd="7" destOrd="0" presId="urn:microsoft.com/office/officeart/2005/8/layout/process5"/>
    <dgm:cxn modelId="{656CD190-7651-4C50-987A-ED616A0CDBBA}" type="presParOf" srcId="{1CADEA62-F724-4386-A0D8-4C43B745C22F}" destId="{8E495F83-83B7-4825-B127-33D8AAF52764}" srcOrd="0" destOrd="0" presId="urn:microsoft.com/office/officeart/2005/8/layout/process5"/>
    <dgm:cxn modelId="{1D4C99B0-2678-49FC-A46A-A4D246303505}" type="presParOf" srcId="{936074C1-2F7F-45CA-A0CE-17B4680C8B47}" destId="{3875D782-6085-43B8-B987-7A39B646A8EE}" srcOrd="8" destOrd="0" presId="urn:microsoft.com/office/officeart/2005/8/layout/process5"/>
    <dgm:cxn modelId="{98F8C16C-C6FA-496E-BB6C-B8A7215FBCCC}" type="presParOf" srcId="{936074C1-2F7F-45CA-A0CE-17B4680C8B47}" destId="{8C6D1C05-BAC6-44C2-89FE-535CDCFB88D8}" srcOrd="9" destOrd="0" presId="urn:microsoft.com/office/officeart/2005/8/layout/process5"/>
    <dgm:cxn modelId="{53A157B4-99F5-4022-81AE-D7FE75E07E6A}" type="presParOf" srcId="{8C6D1C05-BAC6-44C2-89FE-535CDCFB88D8}" destId="{809E2354-59BE-43F0-8FBB-73C637D9D09E}" srcOrd="0" destOrd="0" presId="urn:microsoft.com/office/officeart/2005/8/layout/process5"/>
    <dgm:cxn modelId="{E2AE56EF-7D06-40AF-8E55-10063DA5887B}" type="presParOf" srcId="{936074C1-2F7F-45CA-A0CE-17B4680C8B47}" destId="{16B59400-D023-42D3-A9CC-DCB88661FC72}" srcOrd="10" destOrd="0" presId="urn:microsoft.com/office/officeart/2005/8/layout/process5"/>
    <dgm:cxn modelId="{E43E7180-B179-4A54-A9E3-CFEC4EA188AC}" type="presParOf" srcId="{936074C1-2F7F-45CA-A0CE-17B4680C8B47}" destId="{9DFF82E9-27CD-4B0D-8EF0-602AE636B937}" srcOrd="11" destOrd="0" presId="urn:microsoft.com/office/officeart/2005/8/layout/process5"/>
    <dgm:cxn modelId="{B13EC1E0-0300-441C-B9CD-2131947BE3E1}" type="presParOf" srcId="{9DFF82E9-27CD-4B0D-8EF0-602AE636B937}" destId="{34CC36A0-F20D-48D4-A55A-2C7F23B56592}" srcOrd="0" destOrd="0" presId="urn:microsoft.com/office/officeart/2005/8/layout/process5"/>
    <dgm:cxn modelId="{E3135333-A04C-4045-89B1-B4F52386ADA5}" type="presParOf" srcId="{936074C1-2F7F-45CA-A0CE-17B4680C8B47}" destId="{5B38558B-A5F0-49CB-91D3-60D35685204C}" srcOrd="12" destOrd="0" presId="urn:microsoft.com/office/officeart/2005/8/layout/process5"/>
    <dgm:cxn modelId="{69A60949-98A8-4933-827C-686CB0E8F94F}" type="presParOf" srcId="{936074C1-2F7F-45CA-A0CE-17B4680C8B47}" destId="{8299933A-8632-484B-AA56-DE97FCC27577}" srcOrd="13" destOrd="0" presId="urn:microsoft.com/office/officeart/2005/8/layout/process5"/>
    <dgm:cxn modelId="{E84C038F-A5CC-4AB1-96B1-490313E33591}" type="presParOf" srcId="{8299933A-8632-484B-AA56-DE97FCC27577}" destId="{2F18E16E-E362-4677-AFDC-B729BACE0249}" srcOrd="0" destOrd="0" presId="urn:microsoft.com/office/officeart/2005/8/layout/process5"/>
    <dgm:cxn modelId="{9B26E0E9-E8DE-4657-9CAD-5154B694C73C}" type="presParOf" srcId="{936074C1-2F7F-45CA-A0CE-17B4680C8B47}" destId="{9B8008B8-E366-42AE-8335-1A84135BAA3F}" srcOrd="14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2E224EE-74CB-4344-AE19-5E6634D3CC44}" type="doc">
      <dgm:prSet loTypeId="urn:microsoft.com/office/officeart/2005/8/layout/process5" loCatId="process" qsTypeId="urn:microsoft.com/office/officeart/2005/8/quickstyle/3d2" qsCatId="3D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6C80010B-13BF-4DD1-BAFD-9D62929AF888}">
      <dgm:prSet phldrT="[Text]" custT="1"/>
      <dgm:spPr/>
      <dgm:t>
        <a:bodyPr/>
        <a:lstStyle/>
        <a:p>
          <a:r>
            <a:rPr lang="en-US" sz="1200" dirty="0" smtClean="0">
              <a:solidFill>
                <a:srgbClr val="000000"/>
              </a:solidFill>
            </a:rPr>
            <a:t>Image acquisition</a:t>
          </a:r>
          <a:endParaRPr lang="en-US" sz="1200" dirty="0">
            <a:solidFill>
              <a:srgbClr val="000000"/>
            </a:solidFill>
          </a:endParaRPr>
        </a:p>
      </dgm:t>
    </dgm:pt>
    <dgm:pt modelId="{94C3A23B-A268-45FF-85A4-BF37B7C7712E}" type="parTrans" cxnId="{F0B6FC02-F1BA-4E1E-84B1-7C5EB56800B7}">
      <dgm:prSet/>
      <dgm:spPr/>
      <dgm:t>
        <a:bodyPr/>
        <a:lstStyle/>
        <a:p>
          <a:endParaRPr lang="en-US" sz="1200">
            <a:solidFill>
              <a:srgbClr val="000000"/>
            </a:solidFill>
          </a:endParaRPr>
        </a:p>
      </dgm:t>
    </dgm:pt>
    <dgm:pt modelId="{328C58EA-09FD-41E6-A110-3EED9AA8715E}" type="sibTrans" cxnId="{F0B6FC02-F1BA-4E1E-84B1-7C5EB56800B7}">
      <dgm:prSet custT="1"/>
      <dgm:spPr/>
      <dgm:t>
        <a:bodyPr/>
        <a:lstStyle/>
        <a:p>
          <a:endParaRPr lang="en-US" sz="1200">
            <a:solidFill>
              <a:srgbClr val="000000"/>
            </a:solidFill>
          </a:endParaRPr>
        </a:p>
      </dgm:t>
    </dgm:pt>
    <dgm:pt modelId="{5D3759FB-64AF-4D9C-9E32-B6FE32FD164F}">
      <dgm:prSet custT="1"/>
      <dgm:spPr/>
      <dgm:t>
        <a:bodyPr/>
        <a:lstStyle/>
        <a:p>
          <a:r>
            <a:rPr lang="en-US" sz="1200" dirty="0" smtClean="0">
              <a:solidFill>
                <a:srgbClr val="000000"/>
              </a:solidFill>
            </a:rPr>
            <a:t>Prostate&amp; rectum contouring</a:t>
          </a:r>
        </a:p>
      </dgm:t>
    </dgm:pt>
    <dgm:pt modelId="{6941C333-89EF-4A4C-8615-2A48DE61B520}" type="parTrans" cxnId="{13347C82-5593-4ACB-BD4C-78DDE9139EEF}">
      <dgm:prSet/>
      <dgm:spPr/>
      <dgm:t>
        <a:bodyPr/>
        <a:lstStyle/>
        <a:p>
          <a:endParaRPr lang="en-US" sz="1200">
            <a:solidFill>
              <a:srgbClr val="000000"/>
            </a:solidFill>
          </a:endParaRPr>
        </a:p>
      </dgm:t>
    </dgm:pt>
    <dgm:pt modelId="{7966E2C4-7278-4EE7-8084-5F878102E70B}" type="sibTrans" cxnId="{13347C82-5593-4ACB-BD4C-78DDE9139EEF}">
      <dgm:prSet custT="1"/>
      <dgm:spPr>
        <a:solidFill>
          <a:srgbClr val="969696"/>
        </a:solidFill>
      </dgm:spPr>
      <dgm:t>
        <a:bodyPr/>
        <a:lstStyle/>
        <a:p>
          <a:endParaRPr lang="en-US" sz="1200">
            <a:solidFill>
              <a:srgbClr val="000000"/>
            </a:solidFill>
          </a:endParaRPr>
        </a:p>
      </dgm:t>
    </dgm:pt>
    <dgm:pt modelId="{DDABED44-5D76-4824-AFCE-996118FD5512}">
      <dgm:prSet custT="1"/>
      <dgm:spPr>
        <a:solidFill>
          <a:srgbClr val="969696"/>
        </a:solidFill>
      </dgm:spPr>
      <dgm:t>
        <a:bodyPr/>
        <a:lstStyle/>
        <a:p>
          <a:r>
            <a:rPr lang="en-US" sz="1200" dirty="0" smtClean="0">
              <a:solidFill>
                <a:srgbClr val="000000"/>
              </a:solidFill>
            </a:rPr>
            <a:t>Urethra contouring</a:t>
          </a:r>
        </a:p>
      </dgm:t>
    </dgm:pt>
    <dgm:pt modelId="{3F97DD92-E110-4CC5-9838-5A2E8FE102A7}" type="parTrans" cxnId="{8FDB99BB-0420-4B35-AFE6-142B79018153}">
      <dgm:prSet/>
      <dgm:spPr/>
      <dgm:t>
        <a:bodyPr/>
        <a:lstStyle/>
        <a:p>
          <a:endParaRPr lang="en-US" sz="1200">
            <a:solidFill>
              <a:srgbClr val="000000"/>
            </a:solidFill>
          </a:endParaRPr>
        </a:p>
      </dgm:t>
    </dgm:pt>
    <dgm:pt modelId="{CE8FF10B-4237-4EFA-9D65-DC3A9297FF4B}" type="sibTrans" cxnId="{8FDB99BB-0420-4B35-AFE6-142B79018153}">
      <dgm:prSet custT="1"/>
      <dgm:spPr>
        <a:solidFill>
          <a:srgbClr val="969696"/>
        </a:solidFill>
      </dgm:spPr>
      <dgm:t>
        <a:bodyPr/>
        <a:lstStyle/>
        <a:p>
          <a:endParaRPr lang="en-US" sz="1200">
            <a:solidFill>
              <a:srgbClr val="000000"/>
            </a:solidFill>
          </a:endParaRPr>
        </a:p>
      </dgm:t>
    </dgm:pt>
    <dgm:pt modelId="{43AE509B-C4D3-493E-A7B5-C53169440EFE}">
      <dgm:prSet custT="1"/>
      <dgm:spPr>
        <a:solidFill>
          <a:srgbClr val="969696"/>
        </a:solidFill>
      </dgm:spPr>
      <dgm:t>
        <a:bodyPr/>
        <a:lstStyle/>
        <a:p>
          <a:r>
            <a:rPr lang="en-US" sz="1200" dirty="0" smtClean="0">
              <a:solidFill>
                <a:srgbClr val="000000"/>
              </a:solidFill>
            </a:rPr>
            <a:t>Catheter Implantation</a:t>
          </a:r>
        </a:p>
      </dgm:t>
    </dgm:pt>
    <dgm:pt modelId="{08459821-349F-4C51-A549-52156ACB0EFF}" type="parTrans" cxnId="{D72DF426-00B1-4ED7-8AFC-213591EF3024}">
      <dgm:prSet/>
      <dgm:spPr/>
      <dgm:t>
        <a:bodyPr/>
        <a:lstStyle/>
        <a:p>
          <a:endParaRPr lang="en-US" sz="1200">
            <a:solidFill>
              <a:srgbClr val="000000"/>
            </a:solidFill>
          </a:endParaRPr>
        </a:p>
      </dgm:t>
    </dgm:pt>
    <dgm:pt modelId="{B5A237BC-0025-4262-973F-BB9CAAC078A2}" type="sibTrans" cxnId="{D72DF426-00B1-4ED7-8AFC-213591EF3024}">
      <dgm:prSet custT="1"/>
      <dgm:spPr>
        <a:solidFill>
          <a:srgbClr val="969696"/>
        </a:solidFill>
      </dgm:spPr>
      <dgm:t>
        <a:bodyPr/>
        <a:lstStyle/>
        <a:p>
          <a:endParaRPr lang="en-US" sz="1200">
            <a:solidFill>
              <a:srgbClr val="000000"/>
            </a:solidFill>
          </a:endParaRPr>
        </a:p>
      </dgm:t>
    </dgm:pt>
    <dgm:pt modelId="{C2DE91A6-86D5-46C5-A720-A5D6935ADA72}">
      <dgm:prSet custT="1"/>
      <dgm:spPr>
        <a:solidFill>
          <a:srgbClr val="969696"/>
        </a:solidFill>
      </dgm:spPr>
      <dgm:t>
        <a:bodyPr/>
        <a:lstStyle/>
        <a:p>
          <a:r>
            <a:rPr lang="en-US" sz="1200" dirty="0" smtClean="0">
              <a:solidFill>
                <a:srgbClr val="000000"/>
              </a:solidFill>
            </a:rPr>
            <a:t>Re-image and re-contour</a:t>
          </a:r>
        </a:p>
      </dgm:t>
    </dgm:pt>
    <dgm:pt modelId="{F6AB37BF-6C28-4FC3-9E4F-080D72ED633A}" type="parTrans" cxnId="{4E2B86D0-0A14-45FE-9916-227EC6F3113E}">
      <dgm:prSet/>
      <dgm:spPr/>
      <dgm:t>
        <a:bodyPr/>
        <a:lstStyle/>
        <a:p>
          <a:endParaRPr lang="en-US" sz="1200">
            <a:solidFill>
              <a:srgbClr val="000000"/>
            </a:solidFill>
          </a:endParaRPr>
        </a:p>
      </dgm:t>
    </dgm:pt>
    <dgm:pt modelId="{DD5EFAC7-3A4D-4A53-B647-CB3CC25C3AA4}" type="sibTrans" cxnId="{4E2B86D0-0A14-45FE-9916-227EC6F3113E}">
      <dgm:prSet custT="1"/>
      <dgm:spPr>
        <a:solidFill>
          <a:srgbClr val="969696"/>
        </a:solidFill>
      </dgm:spPr>
      <dgm:t>
        <a:bodyPr/>
        <a:lstStyle/>
        <a:p>
          <a:endParaRPr lang="en-US" sz="1200">
            <a:solidFill>
              <a:srgbClr val="000000"/>
            </a:solidFill>
          </a:endParaRPr>
        </a:p>
      </dgm:t>
    </dgm:pt>
    <dgm:pt modelId="{1E427675-8F5A-4FD6-A21A-DC270B9FA1DC}">
      <dgm:prSet custT="1"/>
      <dgm:spPr>
        <a:solidFill>
          <a:srgbClr val="969696"/>
        </a:solidFill>
      </dgm:spPr>
      <dgm:t>
        <a:bodyPr/>
        <a:lstStyle/>
        <a:p>
          <a:r>
            <a:rPr lang="en-US" sz="1200" dirty="0" smtClean="0">
              <a:solidFill>
                <a:srgbClr val="000000"/>
              </a:solidFill>
            </a:rPr>
            <a:t>Catheter delineation</a:t>
          </a:r>
        </a:p>
      </dgm:t>
    </dgm:pt>
    <dgm:pt modelId="{87CEA5CB-16E7-4F1F-80D0-360F99D89AE6}" type="parTrans" cxnId="{8A3BF5A6-84B8-4ED3-AA08-FE87ED3D6BC3}">
      <dgm:prSet/>
      <dgm:spPr/>
      <dgm:t>
        <a:bodyPr/>
        <a:lstStyle/>
        <a:p>
          <a:endParaRPr lang="en-US" sz="1200">
            <a:solidFill>
              <a:srgbClr val="000000"/>
            </a:solidFill>
          </a:endParaRPr>
        </a:p>
      </dgm:t>
    </dgm:pt>
    <dgm:pt modelId="{05E043E8-C8C1-4DA5-94E1-89D4E49EAB06}" type="sibTrans" cxnId="{8A3BF5A6-84B8-4ED3-AA08-FE87ED3D6BC3}">
      <dgm:prSet custT="1"/>
      <dgm:spPr>
        <a:solidFill>
          <a:srgbClr val="969696"/>
        </a:solidFill>
      </dgm:spPr>
      <dgm:t>
        <a:bodyPr/>
        <a:lstStyle/>
        <a:p>
          <a:endParaRPr lang="en-US" sz="1200">
            <a:solidFill>
              <a:srgbClr val="000000"/>
            </a:solidFill>
          </a:endParaRPr>
        </a:p>
      </dgm:t>
    </dgm:pt>
    <dgm:pt modelId="{D49FEF68-6610-425A-A3F7-0734D4BFABEB}">
      <dgm:prSet custT="1"/>
      <dgm:spPr>
        <a:solidFill>
          <a:srgbClr val="969696"/>
        </a:solidFill>
      </dgm:spPr>
      <dgm:t>
        <a:bodyPr/>
        <a:lstStyle/>
        <a:p>
          <a:r>
            <a:rPr lang="en-US" sz="1200" dirty="0" smtClean="0">
              <a:solidFill>
                <a:srgbClr val="000000"/>
              </a:solidFill>
            </a:rPr>
            <a:t>Optimization</a:t>
          </a:r>
        </a:p>
      </dgm:t>
    </dgm:pt>
    <dgm:pt modelId="{61E7A8F1-5F00-4DEF-9F50-76C8677BE8E8}" type="parTrans" cxnId="{6043BC5E-FE16-4815-812B-F40357D0938C}">
      <dgm:prSet/>
      <dgm:spPr/>
      <dgm:t>
        <a:bodyPr/>
        <a:lstStyle/>
        <a:p>
          <a:endParaRPr lang="en-US" sz="1200">
            <a:solidFill>
              <a:srgbClr val="000000"/>
            </a:solidFill>
          </a:endParaRPr>
        </a:p>
      </dgm:t>
    </dgm:pt>
    <dgm:pt modelId="{8B3229E3-AAB5-453C-A878-331B27AFF2D3}" type="sibTrans" cxnId="{6043BC5E-FE16-4815-812B-F40357D0938C}">
      <dgm:prSet custT="1"/>
      <dgm:spPr>
        <a:solidFill>
          <a:srgbClr val="969696"/>
        </a:solidFill>
      </dgm:spPr>
      <dgm:t>
        <a:bodyPr/>
        <a:lstStyle/>
        <a:p>
          <a:endParaRPr lang="en-US" sz="1200">
            <a:solidFill>
              <a:srgbClr val="000000"/>
            </a:solidFill>
          </a:endParaRPr>
        </a:p>
      </dgm:t>
    </dgm:pt>
    <dgm:pt modelId="{46C65E01-FD90-4049-A9D5-83C9485695B1}">
      <dgm:prSet custT="1"/>
      <dgm:spPr>
        <a:solidFill>
          <a:srgbClr val="969696"/>
        </a:solidFill>
      </dgm:spPr>
      <dgm:t>
        <a:bodyPr/>
        <a:lstStyle/>
        <a:p>
          <a:r>
            <a:rPr lang="en-US" sz="1200" dirty="0" smtClean="0">
              <a:solidFill>
                <a:srgbClr val="000000"/>
              </a:solidFill>
            </a:rPr>
            <a:t>Treatment</a:t>
          </a:r>
        </a:p>
      </dgm:t>
    </dgm:pt>
    <dgm:pt modelId="{82745B12-595E-4C51-AB37-5CA6ECDFEC4C}" type="parTrans" cxnId="{1E6B8825-5040-4FE4-BBF9-8399291EE1E5}">
      <dgm:prSet/>
      <dgm:spPr/>
      <dgm:t>
        <a:bodyPr/>
        <a:lstStyle/>
        <a:p>
          <a:endParaRPr lang="en-US" sz="1050"/>
        </a:p>
      </dgm:t>
    </dgm:pt>
    <dgm:pt modelId="{815D8FE7-D0C4-46C6-982C-C736FA480A97}" type="sibTrans" cxnId="{1E6B8825-5040-4FE4-BBF9-8399291EE1E5}">
      <dgm:prSet/>
      <dgm:spPr/>
      <dgm:t>
        <a:bodyPr/>
        <a:lstStyle/>
        <a:p>
          <a:endParaRPr lang="en-US" sz="1050"/>
        </a:p>
      </dgm:t>
    </dgm:pt>
    <dgm:pt modelId="{936074C1-2F7F-45CA-A0CE-17B4680C8B47}" type="pres">
      <dgm:prSet presAssocID="{A2E224EE-74CB-4344-AE19-5E6634D3CC44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9605AEF-F1A5-416F-9EB9-D34F35318442}" type="pres">
      <dgm:prSet presAssocID="{6C80010B-13BF-4DD1-BAFD-9D62929AF888}" presName="node" presStyleLbl="node1" presStyleIdx="0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F21F6D3-A125-45C1-B5DD-939DDFAB0A94}" type="pres">
      <dgm:prSet presAssocID="{328C58EA-09FD-41E6-A110-3EED9AA8715E}" presName="sibTrans" presStyleLbl="sibTrans2D1" presStyleIdx="0" presStyleCnt="7"/>
      <dgm:spPr/>
      <dgm:t>
        <a:bodyPr/>
        <a:lstStyle/>
        <a:p>
          <a:endParaRPr lang="en-US"/>
        </a:p>
      </dgm:t>
    </dgm:pt>
    <dgm:pt modelId="{A2A9355F-9589-4A1A-87EF-B7EE9DDFF088}" type="pres">
      <dgm:prSet presAssocID="{328C58EA-09FD-41E6-A110-3EED9AA8715E}" presName="connectorText" presStyleLbl="sibTrans2D1" presStyleIdx="0" presStyleCnt="7"/>
      <dgm:spPr/>
      <dgm:t>
        <a:bodyPr/>
        <a:lstStyle/>
        <a:p>
          <a:endParaRPr lang="en-US"/>
        </a:p>
      </dgm:t>
    </dgm:pt>
    <dgm:pt modelId="{8099A492-A963-4B71-838E-9C57BB2CE0B4}" type="pres">
      <dgm:prSet presAssocID="{5D3759FB-64AF-4D9C-9E32-B6FE32FD164F}" presName="node" presStyleLbl="node1" presStyleIdx="1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C05AD73-8D99-4B4F-898D-0256D29252E9}" type="pres">
      <dgm:prSet presAssocID="{7966E2C4-7278-4EE7-8084-5F878102E70B}" presName="sibTrans" presStyleLbl="sibTrans2D1" presStyleIdx="1" presStyleCnt="7"/>
      <dgm:spPr/>
      <dgm:t>
        <a:bodyPr/>
        <a:lstStyle/>
        <a:p>
          <a:endParaRPr lang="en-US"/>
        </a:p>
      </dgm:t>
    </dgm:pt>
    <dgm:pt modelId="{89B7A108-E0F5-462B-BB54-A06BC29A34B9}" type="pres">
      <dgm:prSet presAssocID="{7966E2C4-7278-4EE7-8084-5F878102E70B}" presName="connectorText" presStyleLbl="sibTrans2D1" presStyleIdx="1" presStyleCnt="7"/>
      <dgm:spPr/>
      <dgm:t>
        <a:bodyPr/>
        <a:lstStyle/>
        <a:p>
          <a:endParaRPr lang="en-US"/>
        </a:p>
      </dgm:t>
    </dgm:pt>
    <dgm:pt modelId="{A7A1B79E-E478-4EC0-BC82-AF54B1D16E74}" type="pres">
      <dgm:prSet presAssocID="{DDABED44-5D76-4824-AFCE-996118FD5512}" presName="node" presStyleLbl="node1" presStyleIdx="2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3390183-266E-4AC5-96D8-3F4771D86A8B}" type="pres">
      <dgm:prSet presAssocID="{CE8FF10B-4237-4EFA-9D65-DC3A9297FF4B}" presName="sibTrans" presStyleLbl="sibTrans2D1" presStyleIdx="2" presStyleCnt="7"/>
      <dgm:spPr/>
      <dgm:t>
        <a:bodyPr/>
        <a:lstStyle/>
        <a:p>
          <a:endParaRPr lang="en-US"/>
        </a:p>
      </dgm:t>
    </dgm:pt>
    <dgm:pt modelId="{275EB6B8-7CC8-4BEC-A296-6CDF0BE0CFBA}" type="pres">
      <dgm:prSet presAssocID="{CE8FF10B-4237-4EFA-9D65-DC3A9297FF4B}" presName="connectorText" presStyleLbl="sibTrans2D1" presStyleIdx="2" presStyleCnt="7"/>
      <dgm:spPr/>
      <dgm:t>
        <a:bodyPr/>
        <a:lstStyle/>
        <a:p>
          <a:endParaRPr lang="en-US"/>
        </a:p>
      </dgm:t>
    </dgm:pt>
    <dgm:pt modelId="{32225CE0-1EA0-4DCA-BD75-F86E313023DF}" type="pres">
      <dgm:prSet presAssocID="{43AE509B-C4D3-493E-A7B5-C53169440EFE}" presName="node" presStyleLbl="node1" presStyleIdx="3" presStyleCnt="8" custScaleX="11428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CADEA62-F724-4386-A0D8-4C43B745C22F}" type="pres">
      <dgm:prSet presAssocID="{B5A237BC-0025-4262-973F-BB9CAAC078A2}" presName="sibTrans" presStyleLbl="sibTrans2D1" presStyleIdx="3" presStyleCnt="7"/>
      <dgm:spPr/>
      <dgm:t>
        <a:bodyPr/>
        <a:lstStyle/>
        <a:p>
          <a:endParaRPr lang="en-US"/>
        </a:p>
      </dgm:t>
    </dgm:pt>
    <dgm:pt modelId="{8E495F83-83B7-4825-B127-33D8AAF52764}" type="pres">
      <dgm:prSet presAssocID="{B5A237BC-0025-4262-973F-BB9CAAC078A2}" presName="connectorText" presStyleLbl="sibTrans2D1" presStyleIdx="3" presStyleCnt="7"/>
      <dgm:spPr/>
      <dgm:t>
        <a:bodyPr/>
        <a:lstStyle/>
        <a:p>
          <a:endParaRPr lang="en-US"/>
        </a:p>
      </dgm:t>
    </dgm:pt>
    <dgm:pt modelId="{3875D782-6085-43B8-B987-7A39B646A8EE}" type="pres">
      <dgm:prSet presAssocID="{C2DE91A6-86D5-46C5-A720-A5D6935ADA72}" presName="node" presStyleLbl="node1" presStyleIdx="4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C6D1C05-BAC6-44C2-89FE-535CDCFB88D8}" type="pres">
      <dgm:prSet presAssocID="{DD5EFAC7-3A4D-4A53-B647-CB3CC25C3AA4}" presName="sibTrans" presStyleLbl="sibTrans2D1" presStyleIdx="4" presStyleCnt="7"/>
      <dgm:spPr/>
      <dgm:t>
        <a:bodyPr/>
        <a:lstStyle/>
        <a:p>
          <a:endParaRPr lang="en-US"/>
        </a:p>
      </dgm:t>
    </dgm:pt>
    <dgm:pt modelId="{809E2354-59BE-43F0-8FBB-73C637D9D09E}" type="pres">
      <dgm:prSet presAssocID="{DD5EFAC7-3A4D-4A53-B647-CB3CC25C3AA4}" presName="connectorText" presStyleLbl="sibTrans2D1" presStyleIdx="4" presStyleCnt="7"/>
      <dgm:spPr/>
      <dgm:t>
        <a:bodyPr/>
        <a:lstStyle/>
        <a:p>
          <a:endParaRPr lang="en-US"/>
        </a:p>
      </dgm:t>
    </dgm:pt>
    <dgm:pt modelId="{16B59400-D023-42D3-A9CC-DCB88661FC72}" type="pres">
      <dgm:prSet presAssocID="{1E427675-8F5A-4FD6-A21A-DC270B9FA1DC}" presName="node" presStyleLbl="node1" presStyleIdx="5" presStyleCnt="8" custScaleX="115801" custScaleY="10136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DFF82E9-27CD-4B0D-8EF0-602AE636B937}" type="pres">
      <dgm:prSet presAssocID="{05E043E8-C8C1-4DA5-94E1-89D4E49EAB06}" presName="sibTrans" presStyleLbl="sibTrans2D1" presStyleIdx="5" presStyleCnt="7"/>
      <dgm:spPr/>
      <dgm:t>
        <a:bodyPr/>
        <a:lstStyle/>
        <a:p>
          <a:endParaRPr lang="en-US"/>
        </a:p>
      </dgm:t>
    </dgm:pt>
    <dgm:pt modelId="{34CC36A0-F20D-48D4-A55A-2C7F23B56592}" type="pres">
      <dgm:prSet presAssocID="{05E043E8-C8C1-4DA5-94E1-89D4E49EAB06}" presName="connectorText" presStyleLbl="sibTrans2D1" presStyleIdx="5" presStyleCnt="7"/>
      <dgm:spPr/>
      <dgm:t>
        <a:bodyPr/>
        <a:lstStyle/>
        <a:p>
          <a:endParaRPr lang="en-US"/>
        </a:p>
      </dgm:t>
    </dgm:pt>
    <dgm:pt modelId="{5B38558B-A5F0-49CB-91D3-60D35685204C}" type="pres">
      <dgm:prSet presAssocID="{D49FEF68-6610-425A-A3F7-0734D4BFABEB}" presName="node" presStyleLbl="node1" presStyleIdx="6" presStyleCnt="8" custScaleX="113465" custScaleY="13011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299933A-8632-484B-AA56-DE97FCC27577}" type="pres">
      <dgm:prSet presAssocID="{8B3229E3-AAB5-453C-A878-331B27AFF2D3}" presName="sibTrans" presStyleLbl="sibTrans2D1" presStyleIdx="6" presStyleCnt="7"/>
      <dgm:spPr/>
      <dgm:t>
        <a:bodyPr/>
        <a:lstStyle/>
        <a:p>
          <a:endParaRPr lang="en-US"/>
        </a:p>
      </dgm:t>
    </dgm:pt>
    <dgm:pt modelId="{2F18E16E-E362-4677-AFDC-B729BACE0249}" type="pres">
      <dgm:prSet presAssocID="{8B3229E3-AAB5-453C-A878-331B27AFF2D3}" presName="connectorText" presStyleLbl="sibTrans2D1" presStyleIdx="6" presStyleCnt="7"/>
      <dgm:spPr/>
      <dgm:t>
        <a:bodyPr/>
        <a:lstStyle/>
        <a:p>
          <a:endParaRPr lang="en-US"/>
        </a:p>
      </dgm:t>
    </dgm:pt>
    <dgm:pt modelId="{9B8008B8-E366-42AE-8335-1A84135BAA3F}" type="pres">
      <dgm:prSet presAssocID="{46C65E01-FD90-4049-A9D5-83C9485695B1}" presName="node" presStyleLbl="node1" presStyleIdx="7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F953AE4-BD17-4F60-B06A-AEB07584860D}" type="presOf" srcId="{6C80010B-13BF-4DD1-BAFD-9D62929AF888}" destId="{69605AEF-F1A5-416F-9EB9-D34F35318442}" srcOrd="0" destOrd="0" presId="urn:microsoft.com/office/officeart/2005/8/layout/process5"/>
    <dgm:cxn modelId="{C88B09AB-A003-43CF-ADC3-575EE4073841}" type="presOf" srcId="{46C65E01-FD90-4049-A9D5-83C9485695B1}" destId="{9B8008B8-E366-42AE-8335-1A84135BAA3F}" srcOrd="0" destOrd="0" presId="urn:microsoft.com/office/officeart/2005/8/layout/process5"/>
    <dgm:cxn modelId="{20922B39-A869-4606-8CF3-FEF6A6C86055}" type="presOf" srcId="{7966E2C4-7278-4EE7-8084-5F878102E70B}" destId="{89B7A108-E0F5-462B-BB54-A06BC29A34B9}" srcOrd="1" destOrd="0" presId="urn:microsoft.com/office/officeart/2005/8/layout/process5"/>
    <dgm:cxn modelId="{A0A461C9-320E-4DFB-9490-85601273AE93}" type="presOf" srcId="{1E427675-8F5A-4FD6-A21A-DC270B9FA1DC}" destId="{16B59400-D023-42D3-A9CC-DCB88661FC72}" srcOrd="0" destOrd="0" presId="urn:microsoft.com/office/officeart/2005/8/layout/process5"/>
    <dgm:cxn modelId="{96790452-A69B-4682-AAD7-AB2785D930D9}" type="presOf" srcId="{43AE509B-C4D3-493E-A7B5-C53169440EFE}" destId="{32225CE0-1EA0-4DCA-BD75-F86E313023DF}" srcOrd="0" destOrd="0" presId="urn:microsoft.com/office/officeart/2005/8/layout/process5"/>
    <dgm:cxn modelId="{5E0B1D65-7CBC-4B5F-A25D-0E5AB9A00222}" type="presOf" srcId="{DD5EFAC7-3A4D-4A53-B647-CB3CC25C3AA4}" destId="{8C6D1C05-BAC6-44C2-89FE-535CDCFB88D8}" srcOrd="0" destOrd="0" presId="urn:microsoft.com/office/officeart/2005/8/layout/process5"/>
    <dgm:cxn modelId="{5A6F3B5C-82B4-40EF-88B1-6B2884E972A9}" type="presOf" srcId="{DDABED44-5D76-4824-AFCE-996118FD5512}" destId="{A7A1B79E-E478-4EC0-BC82-AF54B1D16E74}" srcOrd="0" destOrd="0" presId="urn:microsoft.com/office/officeart/2005/8/layout/process5"/>
    <dgm:cxn modelId="{ABC6C809-E279-4DCF-A146-CB7B9E0036D4}" type="presOf" srcId="{7966E2C4-7278-4EE7-8084-5F878102E70B}" destId="{AC05AD73-8D99-4B4F-898D-0256D29252E9}" srcOrd="0" destOrd="0" presId="urn:microsoft.com/office/officeart/2005/8/layout/process5"/>
    <dgm:cxn modelId="{883C816E-4486-4E0C-B4F4-B42816BD0B14}" type="presOf" srcId="{CE8FF10B-4237-4EFA-9D65-DC3A9297FF4B}" destId="{A3390183-266E-4AC5-96D8-3F4771D86A8B}" srcOrd="0" destOrd="0" presId="urn:microsoft.com/office/officeart/2005/8/layout/process5"/>
    <dgm:cxn modelId="{C9BEFB06-A4B5-44ED-80FB-7A6C0A5AF0C2}" type="presOf" srcId="{B5A237BC-0025-4262-973F-BB9CAAC078A2}" destId="{1CADEA62-F724-4386-A0D8-4C43B745C22F}" srcOrd="0" destOrd="0" presId="urn:microsoft.com/office/officeart/2005/8/layout/process5"/>
    <dgm:cxn modelId="{8FDB99BB-0420-4B35-AFE6-142B79018153}" srcId="{A2E224EE-74CB-4344-AE19-5E6634D3CC44}" destId="{DDABED44-5D76-4824-AFCE-996118FD5512}" srcOrd="2" destOrd="0" parTransId="{3F97DD92-E110-4CC5-9838-5A2E8FE102A7}" sibTransId="{CE8FF10B-4237-4EFA-9D65-DC3A9297FF4B}"/>
    <dgm:cxn modelId="{F0B6FC02-F1BA-4E1E-84B1-7C5EB56800B7}" srcId="{A2E224EE-74CB-4344-AE19-5E6634D3CC44}" destId="{6C80010B-13BF-4DD1-BAFD-9D62929AF888}" srcOrd="0" destOrd="0" parTransId="{94C3A23B-A268-45FF-85A4-BF37B7C7712E}" sibTransId="{328C58EA-09FD-41E6-A110-3EED9AA8715E}"/>
    <dgm:cxn modelId="{651508E2-6003-4ECD-979F-DED1E92991A9}" type="presOf" srcId="{05E043E8-C8C1-4DA5-94E1-89D4E49EAB06}" destId="{34CC36A0-F20D-48D4-A55A-2C7F23B56592}" srcOrd="1" destOrd="0" presId="urn:microsoft.com/office/officeart/2005/8/layout/process5"/>
    <dgm:cxn modelId="{3ECD8C18-0B66-49CE-B592-77040919752C}" type="presOf" srcId="{05E043E8-C8C1-4DA5-94E1-89D4E49EAB06}" destId="{9DFF82E9-27CD-4B0D-8EF0-602AE636B937}" srcOrd="0" destOrd="0" presId="urn:microsoft.com/office/officeart/2005/8/layout/process5"/>
    <dgm:cxn modelId="{6043BC5E-FE16-4815-812B-F40357D0938C}" srcId="{A2E224EE-74CB-4344-AE19-5E6634D3CC44}" destId="{D49FEF68-6610-425A-A3F7-0734D4BFABEB}" srcOrd="6" destOrd="0" parTransId="{61E7A8F1-5F00-4DEF-9F50-76C8677BE8E8}" sibTransId="{8B3229E3-AAB5-453C-A878-331B27AFF2D3}"/>
    <dgm:cxn modelId="{22A77348-9548-4888-A974-F4D995F9EB97}" type="presOf" srcId="{8B3229E3-AAB5-453C-A878-331B27AFF2D3}" destId="{2F18E16E-E362-4677-AFDC-B729BACE0249}" srcOrd="1" destOrd="0" presId="urn:microsoft.com/office/officeart/2005/8/layout/process5"/>
    <dgm:cxn modelId="{162D7CFC-D1FB-4C91-B1D2-A696B7AC1EBD}" type="presOf" srcId="{5D3759FB-64AF-4D9C-9E32-B6FE32FD164F}" destId="{8099A492-A963-4B71-838E-9C57BB2CE0B4}" srcOrd="0" destOrd="0" presId="urn:microsoft.com/office/officeart/2005/8/layout/process5"/>
    <dgm:cxn modelId="{4E2B86D0-0A14-45FE-9916-227EC6F3113E}" srcId="{A2E224EE-74CB-4344-AE19-5E6634D3CC44}" destId="{C2DE91A6-86D5-46C5-A720-A5D6935ADA72}" srcOrd="4" destOrd="0" parTransId="{F6AB37BF-6C28-4FC3-9E4F-080D72ED633A}" sibTransId="{DD5EFAC7-3A4D-4A53-B647-CB3CC25C3AA4}"/>
    <dgm:cxn modelId="{15AF3BEE-6497-457A-A9E5-7CEB21197B0E}" type="presOf" srcId="{D49FEF68-6610-425A-A3F7-0734D4BFABEB}" destId="{5B38558B-A5F0-49CB-91D3-60D35685204C}" srcOrd="0" destOrd="0" presId="urn:microsoft.com/office/officeart/2005/8/layout/process5"/>
    <dgm:cxn modelId="{C92CA2B0-7323-4D4A-AA4F-3423325421D3}" type="presOf" srcId="{328C58EA-09FD-41E6-A110-3EED9AA8715E}" destId="{3F21F6D3-A125-45C1-B5DD-939DDFAB0A94}" srcOrd="0" destOrd="0" presId="urn:microsoft.com/office/officeart/2005/8/layout/process5"/>
    <dgm:cxn modelId="{13347C82-5593-4ACB-BD4C-78DDE9139EEF}" srcId="{A2E224EE-74CB-4344-AE19-5E6634D3CC44}" destId="{5D3759FB-64AF-4D9C-9E32-B6FE32FD164F}" srcOrd="1" destOrd="0" parTransId="{6941C333-89EF-4A4C-8615-2A48DE61B520}" sibTransId="{7966E2C4-7278-4EE7-8084-5F878102E70B}"/>
    <dgm:cxn modelId="{FE1E1171-302C-4D69-98DB-99EF209FA2EA}" type="presOf" srcId="{8B3229E3-AAB5-453C-A878-331B27AFF2D3}" destId="{8299933A-8632-484B-AA56-DE97FCC27577}" srcOrd="0" destOrd="0" presId="urn:microsoft.com/office/officeart/2005/8/layout/process5"/>
    <dgm:cxn modelId="{7A42FB9C-76FD-4CDE-B7A4-CDD6458058A0}" type="presOf" srcId="{C2DE91A6-86D5-46C5-A720-A5D6935ADA72}" destId="{3875D782-6085-43B8-B987-7A39B646A8EE}" srcOrd="0" destOrd="0" presId="urn:microsoft.com/office/officeart/2005/8/layout/process5"/>
    <dgm:cxn modelId="{3A89AD33-AF04-4D87-BE6D-46CBC06DCE87}" type="presOf" srcId="{CE8FF10B-4237-4EFA-9D65-DC3A9297FF4B}" destId="{275EB6B8-7CC8-4BEC-A296-6CDF0BE0CFBA}" srcOrd="1" destOrd="0" presId="urn:microsoft.com/office/officeart/2005/8/layout/process5"/>
    <dgm:cxn modelId="{175A58D0-A5A9-458D-98ED-319FC31A8F4B}" type="presOf" srcId="{B5A237BC-0025-4262-973F-BB9CAAC078A2}" destId="{8E495F83-83B7-4825-B127-33D8AAF52764}" srcOrd="1" destOrd="0" presId="urn:microsoft.com/office/officeart/2005/8/layout/process5"/>
    <dgm:cxn modelId="{D72DF426-00B1-4ED7-8AFC-213591EF3024}" srcId="{A2E224EE-74CB-4344-AE19-5E6634D3CC44}" destId="{43AE509B-C4D3-493E-A7B5-C53169440EFE}" srcOrd="3" destOrd="0" parTransId="{08459821-349F-4C51-A549-52156ACB0EFF}" sibTransId="{B5A237BC-0025-4262-973F-BB9CAAC078A2}"/>
    <dgm:cxn modelId="{FA39A1C1-0314-4D41-91D1-93A2215328CB}" type="presOf" srcId="{328C58EA-09FD-41E6-A110-3EED9AA8715E}" destId="{A2A9355F-9589-4A1A-87EF-B7EE9DDFF088}" srcOrd="1" destOrd="0" presId="urn:microsoft.com/office/officeart/2005/8/layout/process5"/>
    <dgm:cxn modelId="{DC702666-4821-41B0-9AA4-AFFBD2E1B595}" type="presOf" srcId="{A2E224EE-74CB-4344-AE19-5E6634D3CC44}" destId="{936074C1-2F7F-45CA-A0CE-17B4680C8B47}" srcOrd="0" destOrd="0" presId="urn:microsoft.com/office/officeart/2005/8/layout/process5"/>
    <dgm:cxn modelId="{1E6B8825-5040-4FE4-BBF9-8399291EE1E5}" srcId="{A2E224EE-74CB-4344-AE19-5E6634D3CC44}" destId="{46C65E01-FD90-4049-A9D5-83C9485695B1}" srcOrd="7" destOrd="0" parTransId="{82745B12-595E-4C51-AB37-5CA6ECDFEC4C}" sibTransId="{815D8FE7-D0C4-46C6-982C-C736FA480A97}"/>
    <dgm:cxn modelId="{8A3BF5A6-84B8-4ED3-AA08-FE87ED3D6BC3}" srcId="{A2E224EE-74CB-4344-AE19-5E6634D3CC44}" destId="{1E427675-8F5A-4FD6-A21A-DC270B9FA1DC}" srcOrd="5" destOrd="0" parTransId="{87CEA5CB-16E7-4F1F-80D0-360F99D89AE6}" sibTransId="{05E043E8-C8C1-4DA5-94E1-89D4E49EAB06}"/>
    <dgm:cxn modelId="{029E8009-9E59-4C8D-B66E-8C79A2FE9335}" type="presOf" srcId="{DD5EFAC7-3A4D-4A53-B647-CB3CC25C3AA4}" destId="{809E2354-59BE-43F0-8FBB-73C637D9D09E}" srcOrd="1" destOrd="0" presId="urn:microsoft.com/office/officeart/2005/8/layout/process5"/>
    <dgm:cxn modelId="{4BF907AA-7528-4E4F-A820-758CBF2E0736}" type="presParOf" srcId="{936074C1-2F7F-45CA-A0CE-17B4680C8B47}" destId="{69605AEF-F1A5-416F-9EB9-D34F35318442}" srcOrd="0" destOrd="0" presId="urn:microsoft.com/office/officeart/2005/8/layout/process5"/>
    <dgm:cxn modelId="{1A899B50-FCC2-41BF-888B-CAD69B71F192}" type="presParOf" srcId="{936074C1-2F7F-45CA-A0CE-17B4680C8B47}" destId="{3F21F6D3-A125-45C1-B5DD-939DDFAB0A94}" srcOrd="1" destOrd="0" presId="urn:microsoft.com/office/officeart/2005/8/layout/process5"/>
    <dgm:cxn modelId="{9373D0D8-DA08-4C34-9CB6-7479DCE43038}" type="presParOf" srcId="{3F21F6D3-A125-45C1-B5DD-939DDFAB0A94}" destId="{A2A9355F-9589-4A1A-87EF-B7EE9DDFF088}" srcOrd="0" destOrd="0" presId="urn:microsoft.com/office/officeart/2005/8/layout/process5"/>
    <dgm:cxn modelId="{5DA412EC-63D4-4853-A5F0-7DC4E3D363AD}" type="presParOf" srcId="{936074C1-2F7F-45CA-A0CE-17B4680C8B47}" destId="{8099A492-A963-4B71-838E-9C57BB2CE0B4}" srcOrd="2" destOrd="0" presId="urn:microsoft.com/office/officeart/2005/8/layout/process5"/>
    <dgm:cxn modelId="{5C0ED052-95E1-42AF-B25D-9F1EE78740AD}" type="presParOf" srcId="{936074C1-2F7F-45CA-A0CE-17B4680C8B47}" destId="{AC05AD73-8D99-4B4F-898D-0256D29252E9}" srcOrd="3" destOrd="0" presId="urn:microsoft.com/office/officeart/2005/8/layout/process5"/>
    <dgm:cxn modelId="{3CEFB84F-4728-4A1D-81EC-DD87E0B79AE6}" type="presParOf" srcId="{AC05AD73-8D99-4B4F-898D-0256D29252E9}" destId="{89B7A108-E0F5-462B-BB54-A06BC29A34B9}" srcOrd="0" destOrd="0" presId="urn:microsoft.com/office/officeart/2005/8/layout/process5"/>
    <dgm:cxn modelId="{982C3ED6-BAFB-496E-8856-59DF226063B7}" type="presParOf" srcId="{936074C1-2F7F-45CA-A0CE-17B4680C8B47}" destId="{A7A1B79E-E478-4EC0-BC82-AF54B1D16E74}" srcOrd="4" destOrd="0" presId="urn:microsoft.com/office/officeart/2005/8/layout/process5"/>
    <dgm:cxn modelId="{6DD9F7B0-F374-4BE2-9D5A-C0FB8C2DD17F}" type="presParOf" srcId="{936074C1-2F7F-45CA-A0CE-17B4680C8B47}" destId="{A3390183-266E-4AC5-96D8-3F4771D86A8B}" srcOrd="5" destOrd="0" presId="urn:microsoft.com/office/officeart/2005/8/layout/process5"/>
    <dgm:cxn modelId="{3D43C5C2-FFB6-45FF-AA1D-57FE6771E6E3}" type="presParOf" srcId="{A3390183-266E-4AC5-96D8-3F4771D86A8B}" destId="{275EB6B8-7CC8-4BEC-A296-6CDF0BE0CFBA}" srcOrd="0" destOrd="0" presId="urn:microsoft.com/office/officeart/2005/8/layout/process5"/>
    <dgm:cxn modelId="{D5CF771A-FA25-47AD-AA9C-10B518B003F0}" type="presParOf" srcId="{936074C1-2F7F-45CA-A0CE-17B4680C8B47}" destId="{32225CE0-1EA0-4DCA-BD75-F86E313023DF}" srcOrd="6" destOrd="0" presId="urn:microsoft.com/office/officeart/2005/8/layout/process5"/>
    <dgm:cxn modelId="{77A47CBA-518B-4B92-90D7-C15D3C7688D9}" type="presParOf" srcId="{936074C1-2F7F-45CA-A0CE-17B4680C8B47}" destId="{1CADEA62-F724-4386-A0D8-4C43B745C22F}" srcOrd="7" destOrd="0" presId="urn:microsoft.com/office/officeart/2005/8/layout/process5"/>
    <dgm:cxn modelId="{B6021764-6250-464E-B904-6683D1E8DFCC}" type="presParOf" srcId="{1CADEA62-F724-4386-A0D8-4C43B745C22F}" destId="{8E495F83-83B7-4825-B127-33D8AAF52764}" srcOrd="0" destOrd="0" presId="urn:microsoft.com/office/officeart/2005/8/layout/process5"/>
    <dgm:cxn modelId="{CAA1457E-0821-4D9A-B795-80E47C2A4AC3}" type="presParOf" srcId="{936074C1-2F7F-45CA-A0CE-17B4680C8B47}" destId="{3875D782-6085-43B8-B987-7A39B646A8EE}" srcOrd="8" destOrd="0" presId="urn:microsoft.com/office/officeart/2005/8/layout/process5"/>
    <dgm:cxn modelId="{DFFB01C1-6770-4061-9939-6A42C483DD51}" type="presParOf" srcId="{936074C1-2F7F-45CA-A0CE-17B4680C8B47}" destId="{8C6D1C05-BAC6-44C2-89FE-535CDCFB88D8}" srcOrd="9" destOrd="0" presId="urn:microsoft.com/office/officeart/2005/8/layout/process5"/>
    <dgm:cxn modelId="{D44278D6-EE1D-499A-AF08-9849222C5904}" type="presParOf" srcId="{8C6D1C05-BAC6-44C2-89FE-535CDCFB88D8}" destId="{809E2354-59BE-43F0-8FBB-73C637D9D09E}" srcOrd="0" destOrd="0" presId="urn:microsoft.com/office/officeart/2005/8/layout/process5"/>
    <dgm:cxn modelId="{1ED4891A-D287-4F58-B351-C688F0FAED8F}" type="presParOf" srcId="{936074C1-2F7F-45CA-A0CE-17B4680C8B47}" destId="{16B59400-D023-42D3-A9CC-DCB88661FC72}" srcOrd="10" destOrd="0" presId="urn:microsoft.com/office/officeart/2005/8/layout/process5"/>
    <dgm:cxn modelId="{B788F8A5-92CC-4131-9E72-6DF9924D55A0}" type="presParOf" srcId="{936074C1-2F7F-45CA-A0CE-17B4680C8B47}" destId="{9DFF82E9-27CD-4B0D-8EF0-602AE636B937}" srcOrd="11" destOrd="0" presId="urn:microsoft.com/office/officeart/2005/8/layout/process5"/>
    <dgm:cxn modelId="{8ACA1349-9BF4-40AD-9957-E8392B2FFC4D}" type="presParOf" srcId="{9DFF82E9-27CD-4B0D-8EF0-602AE636B937}" destId="{34CC36A0-F20D-48D4-A55A-2C7F23B56592}" srcOrd="0" destOrd="0" presId="urn:microsoft.com/office/officeart/2005/8/layout/process5"/>
    <dgm:cxn modelId="{EA3B8633-D53E-4248-9BB0-B38C4804E609}" type="presParOf" srcId="{936074C1-2F7F-45CA-A0CE-17B4680C8B47}" destId="{5B38558B-A5F0-49CB-91D3-60D35685204C}" srcOrd="12" destOrd="0" presId="urn:microsoft.com/office/officeart/2005/8/layout/process5"/>
    <dgm:cxn modelId="{3E8CD830-AA88-43B4-942C-D708CAFD1BFC}" type="presParOf" srcId="{936074C1-2F7F-45CA-A0CE-17B4680C8B47}" destId="{8299933A-8632-484B-AA56-DE97FCC27577}" srcOrd="13" destOrd="0" presId="urn:microsoft.com/office/officeart/2005/8/layout/process5"/>
    <dgm:cxn modelId="{0BC9A804-6EF3-466E-8549-FF8790684571}" type="presParOf" srcId="{8299933A-8632-484B-AA56-DE97FCC27577}" destId="{2F18E16E-E362-4677-AFDC-B729BACE0249}" srcOrd="0" destOrd="0" presId="urn:microsoft.com/office/officeart/2005/8/layout/process5"/>
    <dgm:cxn modelId="{D3BB4D72-42D3-4E05-9B3E-E88FFC20B5E3}" type="presParOf" srcId="{936074C1-2F7F-45CA-A0CE-17B4680C8B47}" destId="{9B8008B8-E366-42AE-8335-1A84135BAA3F}" srcOrd="14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2E224EE-74CB-4344-AE19-5E6634D3CC44}" type="doc">
      <dgm:prSet loTypeId="urn:microsoft.com/office/officeart/2005/8/layout/process5" loCatId="process" qsTypeId="urn:microsoft.com/office/officeart/2005/8/quickstyle/3d2" qsCatId="3D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6C80010B-13BF-4DD1-BAFD-9D62929AF888}">
      <dgm:prSet phldrT="[Text]" custT="1"/>
      <dgm:spPr/>
      <dgm:t>
        <a:bodyPr/>
        <a:lstStyle/>
        <a:p>
          <a:r>
            <a:rPr lang="en-US" sz="1200" dirty="0" smtClean="0">
              <a:solidFill>
                <a:srgbClr val="000000"/>
              </a:solidFill>
            </a:rPr>
            <a:t>Image acquisition</a:t>
          </a:r>
          <a:endParaRPr lang="en-US" sz="1200" dirty="0">
            <a:solidFill>
              <a:srgbClr val="000000"/>
            </a:solidFill>
          </a:endParaRPr>
        </a:p>
      </dgm:t>
    </dgm:pt>
    <dgm:pt modelId="{94C3A23B-A268-45FF-85A4-BF37B7C7712E}" type="parTrans" cxnId="{F0B6FC02-F1BA-4E1E-84B1-7C5EB56800B7}">
      <dgm:prSet/>
      <dgm:spPr/>
      <dgm:t>
        <a:bodyPr/>
        <a:lstStyle/>
        <a:p>
          <a:endParaRPr lang="en-US" sz="1200">
            <a:solidFill>
              <a:srgbClr val="000000"/>
            </a:solidFill>
          </a:endParaRPr>
        </a:p>
      </dgm:t>
    </dgm:pt>
    <dgm:pt modelId="{328C58EA-09FD-41E6-A110-3EED9AA8715E}" type="sibTrans" cxnId="{F0B6FC02-F1BA-4E1E-84B1-7C5EB56800B7}">
      <dgm:prSet custT="1"/>
      <dgm:spPr/>
      <dgm:t>
        <a:bodyPr/>
        <a:lstStyle/>
        <a:p>
          <a:endParaRPr lang="en-US" sz="1200">
            <a:solidFill>
              <a:srgbClr val="000000"/>
            </a:solidFill>
          </a:endParaRPr>
        </a:p>
      </dgm:t>
    </dgm:pt>
    <dgm:pt modelId="{5D3759FB-64AF-4D9C-9E32-B6FE32FD164F}">
      <dgm:prSet custT="1"/>
      <dgm:spPr/>
      <dgm:t>
        <a:bodyPr/>
        <a:lstStyle/>
        <a:p>
          <a:r>
            <a:rPr lang="en-US" sz="1200" dirty="0" smtClean="0">
              <a:solidFill>
                <a:srgbClr val="000000"/>
              </a:solidFill>
            </a:rPr>
            <a:t>Prostate&amp; rectum contouring</a:t>
          </a:r>
        </a:p>
      </dgm:t>
    </dgm:pt>
    <dgm:pt modelId="{6941C333-89EF-4A4C-8615-2A48DE61B520}" type="parTrans" cxnId="{13347C82-5593-4ACB-BD4C-78DDE9139EEF}">
      <dgm:prSet/>
      <dgm:spPr/>
      <dgm:t>
        <a:bodyPr/>
        <a:lstStyle/>
        <a:p>
          <a:endParaRPr lang="en-US" sz="1200">
            <a:solidFill>
              <a:srgbClr val="000000"/>
            </a:solidFill>
          </a:endParaRPr>
        </a:p>
      </dgm:t>
    </dgm:pt>
    <dgm:pt modelId="{7966E2C4-7278-4EE7-8084-5F878102E70B}" type="sibTrans" cxnId="{13347C82-5593-4ACB-BD4C-78DDE9139EEF}">
      <dgm:prSet custT="1"/>
      <dgm:spPr>
        <a:solidFill>
          <a:srgbClr val="969696"/>
        </a:solidFill>
      </dgm:spPr>
      <dgm:t>
        <a:bodyPr/>
        <a:lstStyle/>
        <a:p>
          <a:endParaRPr lang="en-US" sz="1200">
            <a:solidFill>
              <a:srgbClr val="000000"/>
            </a:solidFill>
          </a:endParaRPr>
        </a:p>
      </dgm:t>
    </dgm:pt>
    <dgm:pt modelId="{DDABED44-5D76-4824-AFCE-996118FD5512}">
      <dgm:prSet custT="1"/>
      <dgm:spPr>
        <a:solidFill>
          <a:srgbClr val="969696"/>
        </a:solidFill>
      </dgm:spPr>
      <dgm:t>
        <a:bodyPr/>
        <a:lstStyle/>
        <a:p>
          <a:r>
            <a:rPr lang="en-US" sz="1200" dirty="0" smtClean="0">
              <a:solidFill>
                <a:srgbClr val="000000"/>
              </a:solidFill>
            </a:rPr>
            <a:t>Urethra contouring</a:t>
          </a:r>
        </a:p>
      </dgm:t>
    </dgm:pt>
    <dgm:pt modelId="{3F97DD92-E110-4CC5-9838-5A2E8FE102A7}" type="parTrans" cxnId="{8FDB99BB-0420-4B35-AFE6-142B79018153}">
      <dgm:prSet/>
      <dgm:spPr/>
      <dgm:t>
        <a:bodyPr/>
        <a:lstStyle/>
        <a:p>
          <a:endParaRPr lang="en-US" sz="1200">
            <a:solidFill>
              <a:srgbClr val="000000"/>
            </a:solidFill>
          </a:endParaRPr>
        </a:p>
      </dgm:t>
    </dgm:pt>
    <dgm:pt modelId="{CE8FF10B-4237-4EFA-9D65-DC3A9297FF4B}" type="sibTrans" cxnId="{8FDB99BB-0420-4B35-AFE6-142B79018153}">
      <dgm:prSet custT="1"/>
      <dgm:spPr>
        <a:solidFill>
          <a:srgbClr val="969696"/>
        </a:solidFill>
      </dgm:spPr>
      <dgm:t>
        <a:bodyPr/>
        <a:lstStyle/>
        <a:p>
          <a:endParaRPr lang="en-US" sz="1200">
            <a:solidFill>
              <a:srgbClr val="000000"/>
            </a:solidFill>
          </a:endParaRPr>
        </a:p>
      </dgm:t>
    </dgm:pt>
    <dgm:pt modelId="{43AE509B-C4D3-493E-A7B5-C53169440EFE}">
      <dgm:prSet custT="1"/>
      <dgm:spPr>
        <a:solidFill>
          <a:srgbClr val="969696"/>
        </a:solidFill>
      </dgm:spPr>
      <dgm:t>
        <a:bodyPr/>
        <a:lstStyle/>
        <a:p>
          <a:r>
            <a:rPr lang="en-US" sz="1200" dirty="0" smtClean="0">
              <a:solidFill>
                <a:srgbClr val="000000"/>
              </a:solidFill>
            </a:rPr>
            <a:t>Catheter Implantation</a:t>
          </a:r>
        </a:p>
      </dgm:t>
    </dgm:pt>
    <dgm:pt modelId="{08459821-349F-4C51-A549-52156ACB0EFF}" type="parTrans" cxnId="{D72DF426-00B1-4ED7-8AFC-213591EF3024}">
      <dgm:prSet/>
      <dgm:spPr/>
      <dgm:t>
        <a:bodyPr/>
        <a:lstStyle/>
        <a:p>
          <a:endParaRPr lang="en-US" sz="1200">
            <a:solidFill>
              <a:srgbClr val="000000"/>
            </a:solidFill>
          </a:endParaRPr>
        </a:p>
      </dgm:t>
    </dgm:pt>
    <dgm:pt modelId="{B5A237BC-0025-4262-973F-BB9CAAC078A2}" type="sibTrans" cxnId="{D72DF426-00B1-4ED7-8AFC-213591EF3024}">
      <dgm:prSet custT="1"/>
      <dgm:spPr>
        <a:solidFill>
          <a:srgbClr val="969696"/>
        </a:solidFill>
      </dgm:spPr>
      <dgm:t>
        <a:bodyPr/>
        <a:lstStyle/>
        <a:p>
          <a:endParaRPr lang="en-US" sz="1200">
            <a:solidFill>
              <a:srgbClr val="000000"/>
            </a:solidFill>
          </a:endParaRPr>
        </a:p>
      </dgm:t>
    </dgm:pt>
    <dgm:pt modelId="{C2DE91A6-86D5-46C5-A720-A5D6935ADA72}">
      <dgm:prSet custT="1"/>
      <dgm:spPr>
        <a:solidFill>
          <a:srgbClr val="969696"/>
        </a:solidFill>
      </dgm:spPr>
      <dgm:t>
        <a:bodyPr/>
        <a:lstStyle/>
        <a:p>
          <a:r>
            <a:rPr lang="en-US" sz="1200" dirty="0" smtClean="0">
              <a:solidFill>
                <a:srgbClr val="000000"/>
              </a:solidFill>
            </a:rPr>
            <a:t>Re-image and re-contour</a:t>
          </a:r>
        </a:p>
      </dgm:t>
    </dgm:pt>
    <dgm:pt modelId="{F6AB37BF-6C28-4FC3-9E4F-080D72ED633A}" type="parTrans" cxnId="{4E2B86D0-0A14-45FE-9916-227EC6F3113E}">
      <dgm:prSet/>
      <dgm:spPr/>
      <dgm:t>
        <a:bodyPr/>
        <a:lstStyle/>
        <a:p>
          <a:endParaRPr lang="en-US" sz="1200">
            <a:solidFill>
              <a:srgbClr val="000000"/>
            </a:solidFill>
          </a:endParaRPr>
        </a:p>
      </dgm:t>
    </dgm:pt>
    <dgm:pt modelId="{DD5EFAC7-3A4D-4A53-B647-CB3CC25C3AA4}" type="sibTrans" cxnId="{4E2B86D0-0A14-45FE-9916-227EC6F3113E}">
      <dgm:prSet custT="1"/>
      <dgm:spPr>
        <a:solidFill>
          <a:srgbClr val="969696"/>
        </a:solidFill>
      </dgm:spPr>
      <dgm:t>
        <a:bodyPr/>
        <a:lstStyle/>
        <a:p>
          <a:endParaRPr lang="en-US" sz="1200">
            <a:solidFill>
              <a:srgbClr val="000000"/>
            </a:solidFill>
          </a:endParaRPr>
        </a:p>
      </dgm:t>
    </dgm:pt>
    <dgm:pt modelId="{1E427675-8F5A-4FD6-A21A-DC270B9FA1DC}">
      <dgm:prSet custT="1"/>
      <dgm:spPr>
        <a:solidFill>
          <a:srgbClr val="969696"/>
        </a:solidFill>
      </dgm:spPr>
      <dgm:t>
        <a:bodyPr/>
        <a:lstStyle/>
        <a:p>
          <a:r>
            <a:rPr lang="en-US" sz="1200" dirty="0" smtClean="0">
              <a:solidFill>
                <a:srgbClr val="000000"/>
              </a:solidFill>
            </a:rPr>
            <a:t>Catheter delineation</a:t>
          </a:r>
        </a:p>
      </dgm:t>
    </dgm:pt>
    <dgm:pt modelId="{87CEA5CB-16E7-4F1F-80D0-360F99D89AE6}" type="parTrans" cxnId="{8A3BF5A6-84B8-4ED3-AA08-FE87ED3D6BC3}">
      <dgm:prSet/>
      <dgm:spPr/>
      <dgm:t>
        <a:bodyPr/>
        <a:lstStyle/>
        <a:p>
          <a:endParaRPr lang="en-US" sz="1200">
            <a:solidFill>
              <a:srgbClr val="000000"/>
            </a:solidFill>
          </a:endParaRPr>
        </a:p>
      </dgm:t>
    </dgm:pt>
    <dgm:pt modelId="{05E043E8-C8C1-4DA5-94E1-89D4E49EAB06}" type="sibTrans" cxnId="{8A3BF5A6-84B8-4ED3-AA08-FE87ED3D6BC3}">
      <dgm:prSet custT="1"/>
      <dgm:spPr>
        <a:solidFill>
          <a:srgbClr val="969696"/>
        </a:solidFill>
      </dgm:spPr>
      <dgm:t>
        <a:bodyPr/>
        <a:lstStyle/>
        <a:p>
          <a:endParaRPr lang="en-US" sz="1200">
            <a:solidFill>
              <a:srgbClr val="000000"/>
            </a:solidFill>
          </a:endParaRPr>
        </a:p>
      </dgm:t>
    </dgm:pt>
    <dgm:pt modelId="{D49FEF68-6610-425A-A3F7-0734D4BFABEB}">
      <dgm:prSet custT="1"/>
      <dgm:spPr>
        <a:solidFill>
          <a:srgbClr val="969696"/>
        </a:solidFill>
      </dgm:spPr>
      <dgm:t>
        <a:bodyPr/>
        <a:lstStyle/>
        <a:p>
          <a:r>
            <a:rPr lang="en-US" sz="1200" dirty="0" smtClean="0">
              <a:solidFill>
                <a:srgbClr val="000000"/>
              </a:solidFill>
            </a:rPr>
            <a:t>Optimization</a:t>
          </a:r>
        </a:p>
      </dgm:t>
    </dgm:pt>
    <dgm:pt modelId="{61E7A8F1-5F00-4DEF-9F50-76C8677BE8E8}" type="parTrans" cxnId="{6043BC5E-FE16-4815-812B-F40357D0938C}">
      <dgm:prSet/>
      <dgm:spPr/>
      <dgm:t>
        <a:bodyPr/>
        <a:lstStyle/>
        <a:p>
          <a:endParaRPr lang="en-US" sz="1200">
            <a:solidFill>
              <a:srgbClr val="000000"/>
            </a:solidFill>
          </a:endParaRPr>
        </a:p>
      </dgm:t>
    </dgm:pt>
    <dgm:pt modelId="{8B3229E3-AAB5-453C-A878-331B27AFF2D3}" type="sibTrans" cxnId="{6043BC5E-FE16-4815-812B-F40357D0938C}">
      <dgm:prSet custT="1"/>
      <dgm:spPr>
        <a:solidFill>
          <a:srgbClr val="969696"/>
        </a:solidFill>
      </dgm:spPr>
      <dgm:t>
        <a:bodyPr/>
        <a:lstStyle/>
        <a:p>
          <a:endParaRPr lang="en-US" sz="1200">
            <a:solidFill>
              <a:srgbClr val="000000"/>
            </a:solidFill>
          </a:endParaRPr>
        </a:p>
      </dgm:t>
    </dgm:pt>
    <dgm:pt modelId="{46C65E01-FD90-4049-A9D5-83C9485695B1}">
      <dgm:prSet custT="1"/>
      <dgm:spPr>
        <a:solidFill>
          <a:srgbClr val="969696"/>
        </a:solidFill>
      </dgm:spPr>
      <dgm:t>
        <a:bodyPr/>
        <a:lstStyle/>
        <a:p>
          <a:r>
            <a:rPr lang="en-US" sz="1200" dirty="0" smtClean="0">
              <a:solidFill>
                <a:srgbClr val="000000"/>
              </a:solidFill>
            </a:rPr>
            <a:t>Treatment</a:t>
          </a:r>
        </a:p>
      </dgm:t>
    </dgm:pt>
    <dgm:pt modelId="{82745B12-595E-4C51-AB37-5CA6ECDFEC4C}" type="parTrans" cxnId="{1E6B8825-5040-4FE4-BBF9-8399291EE1E5}">
      <dgm:prSet/>
      <dgm:spPr/>
      <dgm:t>
        <a:bodyPr/>
        <a:lstStyle/>
        <a:p>
          <a:endParaRPr lang="en-US" sz="1050"/>
        </a:p>
      </dgm:t>
    </dgm:pt>
    <dgm:pt modelId="{815D8FE7-D0C4-46C6-982C-C736FA480A97}" type="sibTrans" cxnId="{1E6B8825-5040-4FE4-BBF9-8399291EE1E5}">
      <dgm:prSet/>
      <dgm:spPr/>
      <dgm:t>
        <a:bodyPr/>
        <a:lstStyle/>
        <a:p>
          <a:endParaRPr lang="en-US" sz="1050"/>
        </a:p>
      </dgm:t>
    </dgm:pt>
    <dgm:pt modelId="{936074C1-2F7F-45CA-A0CE-17B4680C8B47}" type="pres">
      <dgm:prSet presAssocID="{A2E224EE-74CB-4344-AE19-5E6634D3CC44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9605AEF-F1A5-416F-9EB9-D34F35318442}" type="pres">
      <dgm:prSet presAssocID="{6C80010B-13BF-4DD1-BAFD-9D62929AF888}" presName="node" presStyleLbl="node1" presStyleIdx="0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F21F6D3-A125-45C1-B5DD-939DDFAB0A94}" type="pres">
      <dgm:prSet presAssocID="{328C58EA-09FD-41E6-A110-3EED9AA8715E}" presName="sibTrans" presStyleLbl="sibTrans2D1" presStyleIdx="0" presStyleCnt="7"/>
      <dgm:spPr/>
      <dgm:t>
        <a:bodyPr/>
        <a:lstStyle/>
        <a:p>
          <a:endParaRPr lang="en-US"/>
        </a:p>
      </dgm:t>
    </dgm:pt>
    <dgm:pt modelId="{A2A9355F-9589-4A1A-87EF-B7EE9DDFF088}" type="pres">
      <dgm:prSet presAssocID="{328C58EA-09FD-41E6-A110-3EED9AA8715E}" presName="connectorText" presStyleLbl="sibTrans2D1" presStyleIdx="0" presStyleCnt="7"/>
      <dgm:spPr/>
      <dgm:t>
        <a:bodyPr/>
        <a:lstStyle/>
        <a:p>
          <a:endParaRPr lang="en-US"/>
        </a:p>
      </dgm:t>
    </dgm:pt>
    <dgm:pt modelId="{8099A492-A963-4B71-838E-9C57BB2CE0B4}" type="pres">
      <dgm:prSet presAssocID="{5D3759FB-64AF-4D9C-9E32-B6FE32FD164F}" presName="node" presStyleLbl="node1" presStyleIdx="1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C05AD73-8D99-4B4F-898D-0256D29252E9}" type="pres">
      <dgm:prSet presAssocID="{7966E2C4-7278-4EE7-8084-5F878102E70B}" presName="sibTrans" presStyleLbl="sibTrans2D1" presStyleIdx="1" presStyleCnt="7"/>
      <dgm:spPr/>
      <dgm:t>
        <a:bodyPr/>
        <a:lstStyle/>
        <a:p>
          <a:endParaRPr lang="en-US"/>
        </a:p>
      </dgm:t>
    </dgm:pt>
    <dgm:pt modelId="{89B7A108-E0F5-462B-BB54-A06BC29A34B9}" type="pres">
      <dgm:prSet presAssocID="{7966E2C4-7278-4EE7-8084-5F878102E70B}" presName="connectorText" presStyleLbl="sibTrans2D1" presStyleIdx="1" presStyleCnt="7"/>
      <dgm:spPr/>
      <dgm:t>
        <a:bodyPr/>
        <a:lstStyle/>
        <a:p>
          <a:endParaRPr lang="en-US"/>
        </a:p>
      </dgm:t>
    </dgm:pt>
    <dgm:pt modelId="{A7A1B79E-E478-4EC0-BC82-AF54B1D16E74}" type="pres">
      <dgm:prSet presAssocID="{DDABED44-5D76-4824-AFCE-996118FD5512}" presName="node" presStyleLbl="node1" presStyleIdx="2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3390183-266E-4AC5-96D8-3F4771D86A8B}" type="pres">
      <dgm:prSet presAssocID="{CE8FF10B-4237-4EFA-9D65-DC3A9297FF4B}" presName="sibTrans" presStyleLbl="sibTrans2D1" presStyleIdx="2" presStyleCnt="7"/>
      <dgm:spPr/>
      <dgm:t>
        <a:bodyPr/>
        <a:lstStyle/>
        <a:p>
          <a:endParaRPr lang="en-US"/>
        </a:p>
      </dgm:t>
    </dgm:pt>
    <dgm:pt modelId="{275EB6B8-7CC8-4BEC-A296-6CDF0BE0CFBA}" type="pres">
      <dgm:prSet presAssocID="{CE8FF10B-4237-4EFA-9D65-DC3A9297FF4B}" presName="connectorText" presStyleLbl="sibTrans2D1" presStyleIdx="2" presStyleCnt="7"/>
      <dgm:spPr/>
      <dgm:t>
        <a:bodyPr/>
        <a:lstStyle/>
        <a:p>
          <a:endParaRPr lang="en-US"/>
        </a:p>
      </dgm:t>
    </dgm:pt>
    <dgm:pt modelId="{32225CE0-1EA0-4DCA-BD75-F86E313023DF}" type="pres">
      <dgm:prSet presAssocID="{43AE509B-C4D3-493E-A7B5-C53169440EFE}" presName="node" presStyleLbl="node1" presStyleIdx="3" presStyleCnt="8" custScaleX="11428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CADEA62-F724-4386-A0D8-4C43B745C22F}" type="pres">
      <dgm:prSet presAssocID="{B5A237BC-0025-4262-973F-BB9CAAC078A2}" presName="sibTrans" presStyleLbl="sibTrans2D1" presStyleIdx="3" presStyleCnt="7"/>
      <dgm:spPr/>
      <dgm:t>
        <a:bodyPr/>
        <a:lstStyle/>
        <a:p>
          <a:endParaRPr lang="en-US"/>
        </a:p>
      </dgm:t>
    </dgm:pt>
    <dgm:pt modelId="{8E495F83-83B7-4825-B127-33D8AAF52764}" type="pres">
      <dgm:prSet presAssocID="{B5A237BC-0025-4262-973F-BB9CAAC078A2}" presName="connectorText" presStyleLbl="sibTrans2D1" presStyleIdx="3" presStyleCnt="7"/>
      <dgm:spPr/>
      <dgm:t>
        <a:bodyPr/>
        <a:lstStyle/>
        <a:p>
          <a:endParaRPr lang="en-US"/>
        </a:p>
      </dgm:t>
    </dgm:pt>
    <dgm:pt modelId="{3875D782-6085-43B8-B987-7A39B646A8EE}" type="pres">
      <dgm:prSet presAssocID="{C2DE91A6-86D5-46C5-A720-A5D6935ADA72}" presName="node" presStyleLbl="node1" presStyleIdx="4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C6D1C05-BAC6-44C2-89FE-535CDCFB88D8}" type="pres">
      <dgm:prSet presAssocID="{DD5EFAC7-3A4D-4A53-B647-CB3CC25C3AA4}" presName="sibTrans" presStyleLbl="sibTrans2D1" presStyleIdx="4" presStyleCnt="7"/>
      <dgm:spPr/>
      <dgm:t>
        <a:bodyPr/>
        <a:lstStyle/>
        <a:p>
          <a:endParaRPr lang="en-US"/>
        </a:p>
      </dgm:t>
    </dgm:pt>
    <dgm:pt modelId="{809E2354-59BE-43F0-8FBB-73C637D9D09E}" type="pres">
      <dgm:prSet presAssocID="{DD5EFAC7-3A4D-4A53-B647-CB3CC25C3AA4}" presName="connectorText" presStyleLbl="sibTrans2D1" presStyleIdx="4" presStyleCnt="7"/>
      <dgm:spPr/>
      <dgm:t>
        <a:bodyPr/>
        <a:lstStyle/>
        <a:p>
          <a:endParaRPr lang="en-US"/>
        </a:p>
      </dgm:t>
    </dgm:pt>
    <dgm:pt modelId="{16B59400-D023-42D3-A9CC-DCB88661FC72}" type="pres">
      <dgm:prSet presAssocID="{1E427675-8F5A-4FD6-A21A-DC270B9FA1DC}" presName="node" presStyleLbl="node1" presStyleIdx="5" presStyleCnt="8" custScaleX="115801" custScaleY="10136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DFF82E9-27CD-4B0D-8EF0-602AE636B937}" type="pres">
      <dgm:prSet presAssocID="{05E043E8-C8C1-4DA5-94E1-89D4E49EAB06}" presName="sibTrans" presStyleLbl="sibTrans2D1" presStyleIdx="5" presStyleCnt="7"/>
      <dgm:spPr/>
      <dgm:t>
        <a:bodyPr/>
        <a:lstStyle/>
        <a:p>
          <a:endParaRPr lang="en-US"/>
        </a:p>
      </dgm:t>
    </dgm:pt>
    <dgm:pt modelId="{34CC36A0-F20D-48D4-A55A-2C7F23B56592}" type="pres">
      <dgm:prSet presAssocID="{05E043E8-C8C1-4DA5-94E1-89D4E49EAB06}" presName="connectorText" presStyleLbl="sibTrans2D1" presStyleIdx="5" presStyleCnt="7"/>
      <dgm:spPr/>
      <dgm:t>
        <a:bodyPr/>
        <a:lstStyle/>
        <a:p>
          <a:endParaRPr lang="en-US"/>
        </a:p>
      </dgm:t>
    </dgm:pt>
    <dgm:pt modelId="{5B38558B-A5F0-49CB-91D3-60D35685204C}" type="pres">
      <dgm:prSet presAssocID="{D49FEF68-6610-425A-A3F7-0734D4BFABEB}" presName="node" presStyleLbl="node1" presStyleIdx="6" presStyleCnt="8" custScaleX="113465" custScaleY="13011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299933A-8632-484B-AA56-DE97FCC27577}" type="pres">
      <dgm:prSet presAssocID="{8B3229E3-AAB5-453C-A878-331B27AFF2D3}" presName="sibTrans" presStyleLbl="sibTrans2D1" presStyleIdx="6" presStyleCnt="7"/>
      <dgm:spPr/>
      <dgm:t>
        <a:bodyPr/>
        <a:lstStyle/>
        <a:p>
          <a:endParaRPr lang="en-US"/>
        </a:p>
      </dgm:t>
    </dgm:pt>
    <dgm:pt modelId="{2F18E16E-E362-4677-AFDC-B729BACE0249}" type="pres">
      <dgm:prSet presAssocID="{8B3229E3-AAB5-453C-A878-331B27AFF2D3}" presName="connectorText" presStyleLbl="sibTrans2D1" presStyleIdx="6" presStyleCnt="7"/>
      <dgm:spPr/>
      <dgm:t>
        <a:bodyPr/>
        <a:lstStyle/>
        <a:p>
          <a:endParaRPr lang="en-US"/>
        </a:p>
      </dgm:t>
    </dgm:pt>
    <dgm:pt modelId="{9B8008B8-E366-42AE-8335-1A84135BAA3F}" type="pres">
      <dgm:prSet presAssocID="{46C65E01-FD90-4049-A9D5-83C9485695B1}" presName="node" presStyleLbl="node1" presStyleIdx="7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3F5D856-412E-47D5-B965-78D8065F6F59}" type="presOf" srcId="{328C58EA-09FD-41E6-A110-3EED9AA8715E}" destId="{3F21F6D3-A125-45C1-B5DD-939DDFAB0A94}" srcOrd="0" destOrd="0" presId="urn:microsoft.com/office/officeart/2005/8/layout/process5"/>
    <dgm:cxn modelId="{24261E85-DD98-4FED-8F7C-7F2B58307168}" type="presOf" srcId="{B5A237BC-0025-4262-973F-BB9CAAC078A2}" destId="{8E495F83-83B7-4825-B127-33D8AAF52764}" srcOrd="1" destOrd="0" presId="urn:microsoft.com/office/officeart/2005/8/layout/process5"/>
    <dgm:cxn modelId="{92E79301-52F3-419D-887A-84788A79E5C0}" type="presOf" srcId="{CE8FF10B-4237-4EFA-9D65-DC3A9297FF4B}" destId="{275EB6B8-7CC8-4BEC-A296-6CDF0BE0CFBA}" srcOrd="1" destOrd="0" presId="urn:microsoft.com/office/officeart/2005/8/layout/process5"/>
    <dgm:cxn modelId="{FAFD63A5-2F25-46A1-835D-D9E5FCE42B5E}" type="presOf" srcId="{43AE509B-C4D3-493E-A7B5-C53169440EFE}" destId="{32225CE0-1EA0-4DCA-BD75-F86E313023DF}" srcOrd="0" destOrd="0" presId="urn:microsoft.com/office/officeart/2005/8/layout/process5"/>
    <dgm:cxn modelId="{8AF609BB-2D58-4C58-8FEF-731325FCB44C}" type="presOf" srcId="{CE8FF10B-4237-4EFA-9D65-DC3A9297FF4B}" destId="{A3390183-266E-4AC5-96D8-3F4771D86A8B}" srcOrd="0" destOrd="0" presId="urn:microsoft.com/office/officeart/2005/8/layout/process5"/>
    <dgm:cxn modelId="{859EA23B-7E39-452F-8751-8132B78E4A0C}" type="presOf" srcId="{5D3759FB-64AF-4D9C-9E32-B6FE32FD164F}" destId="{8099A492-A963-4B71-838E-9C57BB2CE0B4}" srcOrd="0" destOrd="0" presId="urn:microsoft.com/office/officeart/2005/8/layout/process5"/>
    <dgm:cxn modelId="{8D0532BC-7F88-4070-B7BE-DCD4789C4D04}" type="presOf" srcId="{7966E2C4-7278-4EE7-8084-5F878102E70B}" destId="{AC05AD73-8D99-4B4F-898D-0256D29252E9}" srcOrd="0" destOrd="0" presId="urn:microsoft.com/office/officeart/2005/8/layout/process5"/>
    <dgm:cxn modelId="{90D6AC22-24AF-4EAF-BB3C-E9199DA7B882}" type="presOf" srcId="{8B3229E3-AAB5-453C-A878-331B27AFF2D3}" destId="{8299933A-8632-484B-AA56-DE97FCC27577}" srcOrd="0" destOrd="0" presId="urn:microsoft.com/office/officeart/2005/8/layout/process5"/>
    <dgm:cxn modelId="{7FAC4EDB-1727-4454-B2C6-BA174AD9DA67}" type="presOf" srcId="{1E427675-8F5A-4FD6-A21A-DC270B9FA1DC}" destId="{16B59400-D023-42D3-A9CC-DCB88661FC72}" srcOrd="0" destOrd="0" presId="urn:microsoft.com/office/officeart/2005/8/layout/process5"/>
    <dgm:cxn modelId="{CDCE2461-217A-4D75-8945-AB0B124F7A35}" type="presOf" srcId="{05E043E8-C8C1-4DA5-94E1-89D4E49EAB06}" destId="{34CC36A0-F20D-48D4-A55A-2C7F23B56592}" srcOrd="1" destOrd="0" presId="urn:microsoft.com/office/officeart/2005/8/layout/process5"/>
    <dgm:cxn modelId="{8FDB99BB-0420-4B35-AFE6-142B79018153}" srcId="{A2E224EE-74CB-4344-AE19-5E6634D3CC44}" destId="{DDABED44-5D76-4824-AFCE-996118FD5512}" srcOrd="2" destOrd="0" parTransId="{3F97DD92-E110-4CC5-9838-5A2E8FE102A7}" sibTransId="{CE8FF10B-4237-4EFA-9D65-DC3A9297FF4B}"/>
    <dgm:cxn modelId="{F9739BE6-A6CF-4930-A14E-84782BCCD34C}" type="presOf" srcId="{DD5EFAC7-3A4D-4A53-B647-CB3CC25C3AA4}" destId="{8C6D1C05-BAC6-44C2-89FE-535CDCFB88D8}" srcOrd="0" destOrd="0" presId="urn:microsoft.com/office/officeart/2005/8/layout/process5"/>
    <dgm:cxn modelId="{F0B6FC02-F1BA-4E1E-84B1-7C5EB56800B7}" srcId="{A2E224EE-74CB-4344-AE19-5E6634D3CC44}" destId="{6C80010B-13BF-4DD1-BAFD-9D62929AF888}" srcOrd="0" destOrd="0" parTransId="{94C3A23B-A268-45FF-85A4-BF37B7C7712E}" sibTransId="{328C58EA-09FD-41E6-A110-3EED9AA8715E}"/>
    <dgm:cxn modelId="{6043BC5E-FE16-4815-812B-F40357D0938C}" srcId="{A2E224EE-74CB-4344-AE19-5E6634D3CC44}" destId="{D49FEF68-6610-425A-A3F7-0734D4BFABEB}" srcOrd="6" destOrd="0" parTransId="{61E7A8F1-5F00-4DEF-9F50-76C8677BE8E8}" sibTransId="{8B3229E3-AAB5-453C-A878-331B27AFF2D3}"/>
    <dgm:cxn modelId="{BEA60FA1-B9EA-429D-974E-2AC0780272BA}" type="presOf" srcId="{C2DE91A6-86D5-46C5-A720-A5D6935ADA72}" destId="{3875D782-6085-43B8-B987-7A39B646A8EE}" srcOrd="0" destOrd="0" presId="urn:microsoft.com/office/officeart/2005/8/layout/process5"/>
    <dgm:cxn modelId="{4E2B86D0-0A14-45FE-9916-227EC6F3113E}" srcId="{A2E224EE-74CB-4344-AE19-5E6634D3CC44}" destId="{C2DE91A6-86D5-46C5-A720-A5D6935ADA72}" srcOrd="4" destOrd="0" parTransId="{F6AB37BF-6C28-4FC3-9E4F-080D72ED633A}" sibTransId="{DD5EFAC7-3A4D-4A53-B647-CB3CC25C3AA4}"/>
    <dgm:cxn modelId="{13347C82-5593-4ACB-BD4C-78DDE9139EEF}" srcId="{A2E224EE-74CB-4344-AE19-5E6634D3CC44}" destId="{5D3759FB-64AF-4D9C-9E32-B6FE32FD164F}" srcOrd="1" destOrd="0" parTransId="{6941C333-89EF-4A4C-8615-2A48DE61B520}" sibTransId="{7966E2C4-7278-4EE7-8084-5F878102E70B}"/>
    <dgm:cxn modelId="{4C5724DD-0FB0-45D2-9C1C-B6DC61A4A89F}" type="presOf" srcId="{D49FEF68-6610-425A-A3F7-0734D4BFABEB}" destId="{5B38558B-A5F0-49CB-91D3-60D35685204C}" srcOrd="0" destOrd="0" presId="urn:microsoft.com/office/officeart/2005/8/layout/process5"/>
    <dgm:cxn modelId="{F53A590D-5F71-4C99-B759-42C18BA07D06}" type="presOf" srcId="{8B3229E3-AAB5-453C-A878-331B27AFF2D3}" destId="{2F18E16E-E362-4677-AFDC-B729BACE0249}" srcOrd="1" destOrd="0" presId="urn:microsoft.com/office/officeart/2005/8/layout/process5"/>
    <dgm:cxn modelId="{5E3F3DA7-EF7B-4E17-9B5A-A5FF1D4A8753}" type="presOf" srcId="{05E043E8-C8C1-4DA5-94E1-89D4E49EAB06}" destId="{9DFF82E9-27CD-4B0D-8EF0-602AE636B937}" srcOrd="0" destOrd="0" presId="urn:microsoft.com/office/officeart/2005/8/layout/process5"/>
    <dgm:cxn modelId="{327A3193-AD8D-4D2A-A10D-7CEB68397E78}" type="presOf" srcId="{7966E2C4-7278-4EE7-8084-5F878102E70B}" destId="{89B7A108-E0F5-462B-BB54-A06BC29A34B9}" srcOrd="1" destOrd="0" presId="urn:microsoft.com/office/officeart/2005/8/layout/process5"/>
    <dgm:cxn modelId="{4432ADED-D2A3-4CE4-B3DA-95EC055897AB}" type="presOf" srcId="{46C65E01-FD90-4049-A9D5-83C9485695B1}" destId="{9B8008B8-E366-42AE-8335-1A84135BAA3F}" srcOrd="0" destOrd="0" presId="urn:microsoft.com/office/officeart/2005/8/layout/process5"/>
    <dgm:cxn modelId="{65872C42-125E-40AA-826A-0F56F0BA264C}" type="presOf" srcId="{328C58EA-09FD-41E6-A110-3EED9AA8715E}" destId="{A2A9355F-9589-4A1A-87EF-B7EE9DDFF088}" srcOrd="1" destOrd="0" presId="urn:microsoft.com/office/officeart/2005/8/layout/process5"/>
    <dgm:cxn modelId="{2365077B-A1C1-4A8F-B0B5-7BC765BBCD18}" type="presOf" srcId="{DD5EFAC7-3A4D-4A53-B647-CB3CC25C3AA4}" destId="{809E2354-59BE-43F0-8FBB-73C637D9D09E}" srcOrd="1" destOrd="0" presId="urn:microsoft.com/office/officeart/2005/8/layout/process5"/>
    <dgm:cxn modelId="{D72DF426-00B1-4ED7-8AFC-213591EF3024}" srcId="{A2E224EE-74CB-4344-AE19-5E6634D3CC44}" destId="{43AE509B-C4D3-493E-A7B5-C53169440EFE}" srcOrd="3" destOrd="0" parTransId="{08459821-349F-4C51-A549-52156ACB0EFF}" sibTransId="{B5A237BC-0025-4262-973F-BB9CAAC078A2}"/>
    <dgm:cxn modelId="{DB75D3E5-9DD3-4E52-BD04-9C917946BCEB}" type="presOf" srcId="{A2E224EE-74CB-4344-AE19-5E6634D3CC44}" destId="{936074C1-2F7F-45CA-A0CE-17B4680C8B47}" srcOrd="0" destOrd="0" presId="urn:microsoft.com/office/officeart/2005/8/layout/process5"/>
    <dgm:cxn modelId="{418C0C73-98EB-4E9C-B055-402C8FF21A31}" type="presOf" srcId="{6C80010B-13BF-4DD1-BAFD-9D62929AF888}" destId="{69605AEF-F1A5-416F-9EB9-D34F35318442}" srcOrd="0" destOrd="0" presId="urn:microsoft.com/office/officeart/2005/8/layout/process5"/>
    <dgm:cxn modelId="{2155EF2B-B089-4F67-B3B4-BC2147AB43D7}" type="presOf" srcId="{DDABED44-5D76-4824-AFCE-996118FD5512}" destId="{A7A1B79E-E478-4EC0-BC82-AF54B1D16E74}" srcOrd="0" destOrd="0" presId="urn:microsoft.com/office/officeart/2005/8/layout/process5"/>
    <dgm:cxn modelId="{1E6B8825-5040-4FE4-BBF9-8399291EE1E5}" srcId="{A2E224EE-74CB-4344-AE19-5E6634D3CC44}" destId="{46C65E01-FD90-4049-A9D5-83C9485695B1}" srcOrd="7" destOrd="0" parTransId="{82745B12-595E-4C51-AB37-5CA6ECDFEC4C}" sibTransId="{815D8FE7-D0C4-46C6-982C-C736FA480A97}"/>
    <dgm:cxn modelId="{8A3BF5A6-84B8-4ED3-AA08-FE87ED3D6BC3}" srcId="{A2E224EE-74CB-4344-AE19-5E6634D3CC44}" destId="{1E427675-8F5A-4FD6-A21A-DC270B9FA1DC}" srcOrd="5" destOrd="0" parTransId="{87CEA5CB-16E7-4F1F-80D0-360F99D89AE6}" sibTransId="{05E043E8-C8C1-4DA5-94E1-89D4E49EAB06}"/>
    <dgm:cxn modelId="{C1960119-0DAA-4B7D-9BA7-41A76E7A6505}" type="presOf" srcId="{B5A237BC-0025-4262-973F-BB9CAAC078A2}" destId="{1CADEA62-F724-4386-A0D8-4C43B745C22F}" srcOrd="0" destOrd="0" presId="urn:microsoft.com/office/officeart/2005/8/layout/process5"/>
    <dgm:cxn modelId="{B391F74E-3F18-4CEE-918C-EA4B0EAAB72A}" type="presParOf" srcId="{936074C1-2F7F-45CA-A0CE-17B4680C8B47}" destId="{69605AEF-F1A5-416F-9EB9-D34F35318442}" srcOrd="0" destOrd="0" presId="urn:microsoft.com/office/officeart/2005/8/layout/process5"/>
    <dgm:cxn modelId="{89B095FC-EA3D-4829-A200-940AC6A237E2}" type="presParOf" srcId="{936074C1-2F7F-45CA-A0CE-17B4680C8B47}" destId="{3F21F6D3-A125-45C1-B5DD-939DDFAB0A94}" srcOrd="1" destOrd="0" presId="urn:microsoft.com/office/officeart/2005/8/layout/process5"/>
    <dgm:cxn modelId="{B304F9FE-B609-40B8-BD99-587B4CAEA0CF}" type="presParOf" srcId="{3F21F6D3-A125-45C1-B5DD-939DDFAB0A94}" destId="{A2A9355F-9589-4A1A-87EF-B7EE9DDFF088}" srcOrd="0" destOrd="0" presId="urn:microsoft.com/office/officeart/2005/8/layout/process5"/>
    <dgm:cxn modelId="{3A5B2712-23C4-432D-9068-240FE3731668}" type="presParOf" srcId="{936074C1-2F7F-45CA-A0CE-17B4680C8B47}" destId="{8099A492-A963-4B71-838E-9C57BB2CE0B4}" srcOrd="2" destOrd="0" presId="urn:microsoft.com/office/officeart/2005/8/layout/process5"/>
    <dgm:cxn modelId="{AE7A4E80-AF8C-4C64-BCE3-F7B0E8551AA8}" type="presParOf" srcId="{936074C1-2F7F-45CA-A0CE-17B4680C8B47}" destId="{AC05AD73-8D99-4B4F-898D-0256D29252E9}" srcOrd="3" destOrd="0" presId="urn:microsoft.com/office/officeart/2005/8/layout/process5"/>
    <dgm:cxn modelId="{5EFA9A9E-505A-419A-89D5-CEC720734386}" type="presParOf" srcId="{AC05AD73-8D99-4B4F-898D-0256D29252E9}" destId="{89B7A108-E0F5-462B-BB54-A06BC29A34B9}" srcOrd="0" destOrd="0" presId="urn:microsoft.com/office/officeart/2005/8/layout/process5"/>
    <dgm:cxn modelId="{82DBA445-1449-4AE7-9DB8-B939C478A416}" type="presParOf" srcId="{936074C1-2F7F-45CA-A0CE-17B4680C8B47}" destId="{A7A1B79E-E478-4EC0-BC82-AF54B1D16E74}" srcOrd="4" destOrd="0" presId="urn:microsoft.com/office/officeart/2005/8/layout/process5"/>
    <dgm:cxn modelId="{B6DC77D6-2D95-4EE5-8F75-2968725B93FA}" type="presParOf" srcId="{936074C1-2F7F-45CA-A0CE-17B4680C8B47}" destId="{A3390183-266E-4AC5-96D8-3F4771D86A8B}" srcOrd="5" destOrd="0" presId="urn:microsoft.com/office/officeart/2005/8/layout/process5"/>
    <dgm:cxn modelId="{333AA185-48FD-4D80-B1B6-C6C3109CF17A}" type="presParOf" srcId="{A3390183-266E-4AC5-96D8-3F4771D86A8B}" destId="{275EB6B8-7CC8-4BEC-A296-6CDF0BE0CFBA}" srcOrd="0" destOrd="0" presId="urn:microsoft.com/office/officeart/2005/8/layout/process5"/>
    <dgm:cxn modelId="{0558BD96-317E-4AB2-BAE0-F685AFE30B28}" type="presParOf" srcId="{936074C1-2F7F-45CA-A0CE-17B4680C8B47}" destId="{32225CE0-1EA0-4DCA-BD75-F86E313023DF}" srcOrd="6" destOrd="0" presId="urn:microsoft.com/office/officeart/2005/8/layout/process5"/>
    <dgm:cxn modelId="{7E8DAAFB-6E9D-4597-B2E8-CC7E09C30D43}" type="presParOf" srcId="{936074C1-2F7F-45CA-A0CE-17B4680C8B47}" destId="{1CADEA62-F724-4386-A0D8-4C43B745C22F}" srcOrd="7" destOrd="0" presId="urn:microsoft.com/office/officeart/2005/8/layout/process5"/>
    <dgm:cxn modelId="{D46C44EF-7846-4CD4-B7A4-49837BF0A95E}" type="presParOf" srcId="{1CADEA62-F724-4386-A0D8-4C43B745C22F}" destId="{8E495F83-83B7-4825-B127-33D8AAF52764}" srcOrd="0" destOrd="0" presId="urn:microsoft.com/office/officeart/2005/8/layout/process5"/>
    <dgm:cxn modelId="{9A5D02CE-3210-496C-8B44-7232109E7368}" type="presParOf" srcId="{936074C1-2F7F-45CA-A0CE-17B4680C8B47}" destId="{3875D782-6085-43B8-B987-7A39B646A8EE}" srcOrd="8" destOrd="0" presId="urn:microsoft.com/office/officeart/2005/8/layout/process5"/>
    <dgm:cxn modelId="{B8D7F086-9428-442B-821F-9B2DE1BBF8E1}" type="presParOf" srcId="{936074C1-2F7F-45CA-A0CE-17B4680C8B47}" destId="{8C6D1C05-BAC6-44C2-89FE-535CDCFB88D8}" srcOrd="9" destOrd="0" presId="urn:microsoft.com/office/officeart/2005/8/layout/process5"/>
    <dgm:cxn modelId="{3FAFC7B5-0676-43DC-8DFF-0B6B62F3FB38}" type="presParOf" srcId="{8C6D1C05-BAC6-44C2-89FE-535CDCFB88D8}" destId="{809E2354-59BE-43F0-8FBB-73C637D9D09E}" srcOrd="0" destOrd="0" presId="urn:microsoft.com/office/officeart/2005/8/layout/process5"/>
    <dgm:cxn modelId="{A5E7ECD4-E4F6-4EC7-9474-497CD3CBB916}" type="presParOf" srcId="{936074C1-2F7F-45CA-A0CE-17B4680C8B47}" destId="{16B59400-D023-42D3-A9CC-DCB88661FC72}" srcOrd="10" destOrd="0" presId="urn:microsoft.com/office/officeart/2005/8/layout/process5"/>
    <dgm:cxn modelId="{6151495C-6EEB-4C14-BB50-F9AB114EB32D}" type="presParOf" srcId="{936074C1-2F7F-45CA-A0CE-17B4680C8B47}" destId="{9DFF82E9-27CD-4B0D-8EF0-602AE636B937}" srcOrd="11" destOrd="0" presId="urn:microsoft.com/office/officeart/2005/8/layout/process5"/>
    <dgm:cxn modelId="{D8DBEEDF-F834-4D5C-8AAF-491379309310}" type="presParOf" srcId="{9DFF82E9-27CD-4B0D-8EF0-602AE636B937}" destId="{34CC36A0-F20D-48D4-A55A-2C7F23B56592}" srcOrd="0" destOrd="0" presId="urn:microsoft.com/office/officeart/2005/8/layout/process5"/>
    <dgm:cxn modelId="{1217C12B-8460-455C-A183-F797353927E6}" type="presParOf" srcId="{936074C1-2F7F-45CA-A0CE-17B4680C8B47}" destId="{5B38558B-A5F0-49CB-91D3-60D35685204C}" srcOrd="12" destOrd="0" presId="urn:microsoft.com/office/officeart/2005/8/layout/process5"/>
    <dgm:cxn modelId="{38EF52DB-99D3-4B86-99AD-77A42DCD2276}" type="presParOf" srcId="{936074C1-2F7F-45CA-A0CE-17B4680C8B47}" destId="{8299933A-8632-484B-AA56-DE97FCC27577}" srcOrd="13" destOrd="0" presId="urn:microsoft.com/office/officeart/2005/8/layout/process5"/>
    <dgm:cxn modelId="{EBA695F4-412B-40C0-899D-71245C4915CD}" type="presParOf" srcId="{8299933A-8632-484B-AA56-DE97FCC27577}" destId="{2F18E16E-E362-4677-AFDC-B729BACE0249}" srcOrd="0" destOrd="0" presId="urn:microsoft.com/office/officeart/2005/8/layout/process5"/>
    <dgm:cxn modelId="{EF7F3E56-D264-440C-ADA0-538DAA8D53CA}" type="presParOf" srcId="{936074C1-2F7F-45CA-A0CE-17B4680C8B47}" destId="{9B8008B8-E366-42AE-8335-1A84135BAA3F}" srcOrd="14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2E224EE-74CB-4344-AE19-5E6634D3CC44}" type="doc">
      <dgm:prSet loTypeId="urn:microsoft.com/office/officeart/2005/8/layout/process5" loCatId="process" qsTypeId="urn:microsoft.com/office/officeart/2005/8/quickstyle/3d2" qsCatId="3D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6C80010B-13BF-4DD1-BAFD-9D62929AF888}">
      <dgm:prSet phldrT="[Text]" custT="1"/>
      <dgm:spPr/>
      <dgm:t>
        <a:bodyPr/>
        <a:lstStyle/>
        <a:p>
          <a:r>
            <a:rPr lang="en-US" sz="1200" dirty="0" smtClean="0">
              <a:solidFill>
                <a:srgbClr val="000000"/>
              </a:solidFill>
            </a:rPr>
            <a:t>Image acquisition</a:t>
          </a:r>
          <a:endParaRPr lang="en-US" sz="1200" dirty="0">
            <a:solidFill>
              <a:srgbClr val="000000"/>
            </a:solidFill>
          </a:endParaRPr>
        </a:p>
      </dgm:t>
    </dgm:pt>
    <dgm:pt modelId="{94C3A23B-A268-45FF-85A4-BF37B7C7712E}" type="parTrans" cxnId="{F0B6FC02-F1BA-4E1E-84B1-7C5EB56800B7}">
      <dgm:prSet/>
      <dgm:spPr/>
      <dgm:t>
        <a:bodyPr/>
        <a:lstStyle/>
        <a:p>
          <a:endParaRPr lang="en-US" sz="1200">
            <a:solidFill>
              <a:srgbClr val="000000"/>
            </a:solidFill>
          </a:endParaRPr>
        </a:p>
      </dgm:t>
    </dgm:pt>
    <dgm:pt modelId="{328C58EA-09FD-41E6-A110-3EED9AA8715E}" type="sibTrans" cxnId="{F0B6FC02-F1BA-4E1E-84B1-7C5EB56800B7}">
      <dgm:prSet custT="1"/>
      <dgm:spPr/>
      <dgm:t>
        <a:bodyPr/>
        <a:lstStyle/>
        <a:p>
          <a:endParaRPr lang="en-US" sz="1200">
            <a:solidFill>
              <a:srgbClr val="000000"/>
            </a:solidFill>
          </a:endParaRPr>
        </a:p>
      </dgm:t>
    </dgm:pt>
    <dgm:pt modelId="{5D3759FB-64AF-4D9C-9E32-B6FE32FD164F}">
      <dgm:prSet custT="1"/>
      <dgm:spPr/>
      <dgm:t>
        <a:bodyPr/>
        <a:lstStyle/>
        <a:p>
          <a:r>
            <a:rPr lang="en-US" sz="1200" dirty="0" smtClean="0">
              <a:solidFill>
                <a:srgbClr val="000000"/>
              </a:solidFill>
            </a:rPr>
            <a:t>Prostate&amp; rectum contouring</a:t>
          </a:r>
        </a:p>
      </dgm:t>
    </dgm:pt>
    <dgm:pt modelId="{6941C333-89EF-4A4C-8615-2A48DE61B520}" type="parTrans" cxnId="{13347C82-5593-4ACB-BD4C-78DDE9139EEF}">
      <dgm:prSet/>
      <dgm:spPr/>
      <dgm:t>
        <a:bodyPr/>
        <a:lstStyle/>
        <a:p>
          <a:endParaRPr lang="en-US" sz="1200">
            <a:solidFill>
              <a:srgbClr val="000000"/>
            </a:solidFill>
          </a:endParaRPr>
        </a:p>
      </dgm:t>
    </dgm:pt>
    <dgm:pt modelId="{7966E2C4-7278-4EE7-8084-5F878102E70B}" type="sibTrans" cxnId="{13347C82-5593-4ACB-BD4C-78DDE9139EEF}">
      <dgm:prSet custT="1"/>
      <dgm:spPr/>
      <dgm:t>
        <a:bodyPr/>
        <a:lstStyle/>
        <a:p>
          <a:endParaRPr lang="en-US" sz="1200">
            <a:solidFill>
              <a:srgbClr val="000000"/>
            </a:solidFill>
          </a:endParaRPr>
        </a:p>
      </dgm:t>
    </dgm:pt>
    <dgm:pt modelId="{DDABED44-5D76-4824-AFCE-996118FD5512}">
      <dgm:prSet custT="1"/>
      <dgm:spPr/>
      <dgm:t>
        <a:bodyPr/>
        <a:lstStyle/>
        <a:p>
          <a:r>
            <a:rPr lang="en-US" sz="1200" dirty="0" smtClean="0">
              <a:solidFill>
                <a:srgbClr val="000000"/>
              </a:solidFill>
            </a:rPr>
            <a:t>Urethra contouring</a:t>
          </a:r>
        </a:p>
      </dgm:t>
    </dgm:pt>
    <dgm:pt modelId="{3F97DD92-E110-4CC5-9838-5A2E8FE102A7}" type="parTrans" cxnId="{8FDB99BB-0420-4B35-AFE6-142B79018153}">
      <dgm:prSet/>
      <dgm:spPr/>
      <dgm:t>
        <a:bodyPr/>
        <a:lstStyle/>
        <a:p>
          <a:endParaRPr lang="en-US" sz="1200">
            <a:solidFill>
              <a:srgbClr val="000000"/>
            </a:solidFill>
          </a:endParaRPr>
        </a:p>
      </dgm:t>
    </dgm:pt>
    <dgm:pt modelId="{CE8FF10B-4237-4EFA-9D65-DC3A9297FF4B}" type="sibTrans" cxnId="{8FDB99BB-0420-4B35-AFE6-142B79018153}">
      <dgm:prSet custT="1"/>
      <dgm:spPr>
        <a:solidFill>
          <a:srgbClr val="969696"/>
        </a:solidFill>
      </dgm:spPr>
      <dgm:t>
        <a:bodyPr/>
        <a:lstStyle/>
        <a:p>
          <a:endParaRPr lang="en-US" sz="1200">
            <a:solidFill>
              <a:srgbClr val="000000"/>
            </a:solidFill>
          </a:endParaRPr>
        </a:p>
      </dgm:t>
    </dgm:pt>
    <dgm:pt modelId="{43AE509B-C4D3-493E-A7B5-C53169440EFE}">
      <dgm:prSet custT="1"/>
      <dgm:spPr>
        <a:solidFill>
          <a:srgbClr val="969696"/>
        </a:solidFill>
      </dgm:spPr>
      <dgm:t>
        <a:bodyPr/>
        <a:lstStyle/>
        <a:p>
          <a:r>
            <a:rPr lang="en-US" sz="1200" dirty="0" smtClean="0">
              <a:solidFill>
                <a:srgbClr val="000000"/>
              </a:solidFill>
            </a:rPr>
            <a:t>Catheter Implantation</a:t>
          </a:r>
        </a:p>
      </dgm:t>
    </dgm:pt>
    <dgm:pt modelId="{08459821-349F-4C51-A549-52156ACB0EFF}" type="parTrans" cxnId="{D72DF426-00B1-4ED7-8AFC-213591EF3024}">
      <dgm:prSet/>
      <dgm:spPr/>
      <dgm:t>
        <a:bodyPr/>
        <a:lstStyle/>
        <a:p>
          <a:endParaRPr lang="en-US" sz="1200">
            <a:solidFill>
              <a:srgbClr val="000000"/>
            </a:solidFill>
          </a:endParaRPr>
        </a:p>
      </dgm:t>
    </dgm:pt>
    <dgm:pt modelId="{B5A237BC-0025-4262-973F-BB9CAAC078A2}" type="sibTrans" cxnId="{D72DF426-00B1-4ED7-8AFC-213591EF3024}">
      <dgm:prSet custT="1"/>
      <dgm:spPr>
        <a:solidFill>
          <a:srgbClr val="969696"/>
        </a:solidFill>
      </dgm:spPr>
      <dgm:t>
        <a:bodyPr/>
        <a:lstStyle/>
        <a:p>
          <a:endParaRPr lang="en-US" sz="1200">
            <a:solidFill>
              <a:srgbClr val="000000"/>
            </a:solidFill>
          </a:endParaRPr>
        </a:p>
      </dgm:t>
    </dgm:pt>
    <dgm:pt modelId="{C2DE91A6-86D5-46C5-A720-A5D6935ADA72}">
      <dgm:prSet custT="1"/>
      <dgm:spPr>
        <a:solidFill>
          <a:srgbClr val="969696"/>
        </a:solidFill>
      </dgm:spPr>
      <dgm:t>
        <a:bodyPr/>
        <a:lstStyle/>
        <a:p>
          <a:r>
            <a:rPr lang="en-US" sz="1200" dirty="0" smtClean="0">
              <a:solidFill>
                <a:srgbClr val="000000"/>
              </a:solidFill>
            </a:rPr>
            <a:t>Re-image and re-contour</a:t>
          </a:r>
        </a:p>
      </dgm:t>
    </dgm:pt>
    <dgm:pt modelId="{F6AB37BF-6C28-4FC3-9E4F-080D72ED633A}" type="parTrans" cxnId="{4E2B86D0-0A14-45FE-9916-227EC6F3113E}">
      <dgm:prSet/>
      <dgm:spPr/>
      <dgm:t>
        <a:bodyPr/>
        <a:lstStyle/>
        <a:p>
          <a:endParaRPr lang="en-US" sz="1200">
            <a:solidFill>
              <a:srgbClr val="000000"/>
            </a:solidFill>
          </a:endParaRPr>
        </a:p>
      </dgm:t>
    </dgm:pt>
    <dgm:pt modelId="{DD5EFAC7-3A4D-4A53-B647-CB3CC25C3AA4}" type="sibTrans" cxnId="{4E2B86D0-0A14-45FE-9916-227EC6F3113E}">
      <dgm:prSet custT="1"/>
      <dgm:spPr>
        <a:solidFill>
          <a:srgbClr val="969696"/>
        </a:solidFill>
      </dgm:spPr>
      <dgm:t>
        <a:bodyPr/>
        <a:lstStyle/>
        <a:p>
          <a:endParaRPr lang="en-US" sz="1200">
            <a:solidFill>
              <a:srgbClr val="000000"/>
            </a:solidFill>
          </a:endParaRPr>
        </a:p>
      </dgm:t>
    </dgm:pt>
    <dgm:pt modelId="{1E427675-8F5A-4FD6-A21A-DC270B9FA1DC}">
      <dgm:prSet custT="1"/>
      <dgm:spPr>
        <a:solidFill>
          <a:srgbClr val="969696"/>
        </a:solidFill>
      </dgm:spPr>
      <dgm:t>
        <a:bodyPr/>
        <a:lstStyle/>
        <a:p>
          <a:r>
            <a:rPr lang="en-US" sz="1200" dirty="0" smtClean="0">
              <a:solidFill>
                <a:srgbClr val="000000"/>
              </a:solidFill>
            </a:rPr>
            <a:t>Catheter delineation</a:t>
          </a:r>
        </a:p>
      </dgm:t>
    </dgm:pt>
    <dgm:pt modelId="{87CEA5CB-16E7-4F1F-80D0-360F99D89AE6}" type="parTrans" cxnId="{8A3BF5A6-84B8-4ED3-AA08-FE87ED3D6BC3}">
      <dgm:prSet/>
      <dgm:spPr/>
      <dgm:t>
        <a:bodyPr/>
        <a:lstStyle/>
        <a:p>
          <a:endParaRPr lang="en-US" sz="1200">
            <a:solidFill>
              <a:srgbClr val="000000"/>
            </a:solidFill>
          </a:endParaRPr>
        </a:p>
      </dgm:t>
    </dgm:pt>
    <dgm:pt modelId="{05E043E8-C8C1-4DA5-94E1-89D4E49EAB06}" type="sibTrans" cxnId="{8A3BF5A6-84B8-4ED3-AA08-FE87ED3D6BC3}">
      <dgm:prSet custT="1"/>
      <dgm:spPr>
        <a:solidFill>
          <a:srgbClr val="969696"/>
        </a:solidFill>
      </dgm:spPr>
      <dgm:t>
        <a:bodyPr/>
        <a:lstStyle/>
        <a:p>
          <a:endParaRPr lang="en-US" sz="1200">
            <a:solidFill>
              <a:srgbClr val="000000"/>
            </a:solidFill>
          </a:endParaRPr>
        </a:p>
      </dgm:t>
    </dgm:pt>
    <dgm:pt modelId="{D49FEF68-6610-425A-A3F7-0734D4BFABEB}">
      <dgm:prSet custT="1"/>
      <dgm:spPr>
        <a:solidFill>
          <a:srgbClr val="969696"/>
        </a:solidFill>
      </dgm:spPr>
      <dgm:t>
        <a:bodyPr/>
        <a:lstStyle/>
        <a:p>
          <a:r>
            <a:rPr lang="en-US" sz="1200" dirty="0" smtClean="0">
              <a:solidFill>
                <a:srgbClr val="000000"/>
              </a:solidFill>
            </a:rPr>
            <a:t>Optimization</a:t>
          </a:r>
        </a:p>
      </dgm:t>
    </dgm:pt>
    <dgm:pt modelId="{61E7A8F1-5F00-4DEF-9F50-76C8677BE8E8}" type="parTrans" cxnId="{6043BC5E-FE16-4815-812B-F40357D0938C}">
      <dgm:prSet/>
      <dgm:spPr/>
      <dgm:t>
        <a:bodyPr/>
        <a:lstStyle/>
        <a:p>
          <a:endParaRPr lang="en-US" sz="1200">
            <a:solidFill>
              <a:srgbClr val="000000"/>
            </a:solidFill>
          </a:endParaRPr>
        </a:p>
      </dgm:t>
    </dgm:pt>
    <dgm:pt modelId="{8B3229E3-AAB5-453C-A878-331B27AFF2D3}" type="sibTrans" cxnId="{6043BC5E-FE16-4815-812B-F40357D0938C}">
      <dgm:prSet custT="1"/>
      <dgm:spPr>
        <a:solidFill>
          <a:srgbClr val="969696"/>
        </a:solidFill>
      </dgm:spPr>
      <dgm:t>
        <a:bodyPr/>
        <a:lstStyle/>
        <a:p>
          <a:endParaRPr lang="en-US" sz="1200">
            <a:solidFill>
              <a:srgbClr val="000000"/>
            </a:solidFill>
          </a:endParaRPr>
        </a:p>
      </dgm:t>
    </dgm:pt>
    <dgm:pt modelId="{46C65E01-FD90-4049-A9D5-83C9485695B1}">
      <dgm:prSet custT="1"/>
      <dgm:spPr>
        <a:solidFill>
          <a:srgbClr val="969696"/>
        </a:solidFill>
      </dgm:spPr>
      <dgm:t>
        <a:bodyPr/>
        <a:lstStyle/>
        <a:p>
          <a:r>
            <a:rPr lang="en-US" sz="1200" dirty="0" smtClean="0">
              <a:solidFill>
                <a:srgbClr val="000000"/>
              </a:solidFill>
            </a:rPr>
            <a:t>Treatment</a:t>
          </a:r>
        </a:p>
      </dgm:t>
    </dgm:pt>
    <dgm:pt modelId="{82745B12-595E-4C51-AB37-5CA6ECDFEC4C}" type="parTrans" cxnId="{1E6B8825-5040-4FE4-BBF9-8399291EE1E5}">
      <dgm:prSet/>
      <dgm:spPr/>
      <dgm:t>
        <a:bodyPr/>
        <a:lstStyle/>
        <a:p>
          <a:endParaRPr lang="en-US" sz="1050"/>
        </a:p>
      </dgm:t>
    </dgm:pt>
    <dgm:pt modelId="{815D8FE7-D0C4-46C6-982C-C736FA480A97}" type="sibTrans" cxnId="{1E6B8825-5040-4FE4-BBF9-8399291EE1E5}">
      <dgm:prSet/>
      <dgm:spPr/>
      <dgm:t>
        <a:bodyPr/>
        <a:lstStyle/>
        <a:p>
          <a:endParaRPr lang="en-US" sz="1050"/>
        </a:p>
      </dgm:t>
    </dgm:pt>
    <dgm:pt modelId="{936074C1-2F7F-45CA-A0CE-17B4680C8B47}" type="pres">
      <dgm:prSet presAssocID="{A2E224EE-74CB-4344-AE19-5E6634D3CC44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9605AEF-F1A5-416F-9EB9-D34F35318442}" type="pres">
      <dgm:prSet presAssocID="{6C80010B-13BF-4DD1-BAFD-9D62929AF888}" presName="node" presStyleLbl="node1" presStyleIdx="0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F21F6D3-A125-45C1-B5DD-939DDFAB0A94}" type="pres">
      <dgm:prSet presAssocID="{328C58EA-09FD-41E6-A110-3EED9AA8715E}" presName="sibTrans" presStyleLbl="sibTrans2D1" presStyleIdx="0" presStyleCnt="7"/>
      <dgm:spPr/>
      <dgm:t>
        <a:bodyPr/>
        <a:lstStyle/>
        <a:p>
          <a:endParaRPr lang="en-US"/>
        </a:p>
      </dgm:t>
    </dgm:pt>
    <dgm:pt modelId="{A2A9355F-9589-4A1A-87EF-B7EE9DDFF088}" type="pres">
      <dgm:prSet presAssocID="{328C58EA-09FD-41E6-A110-3EED9AA8715E}" presName="connectorText" presStyleLbl="sibTrans2D1" presStyleIdx="0" presStyleCnt="7"/>
      <dgm:spPr/>
      <dgm:t>
        <a:bodyPr/>
        <a:lstStyle/>
        <a:p>
          <a:endParaRPr lang="en-US"/>
        </a:p>
      </dgm:t>
    </dgm:pt>
    <dgm:pt modelId="{8099A492-A963-4B71-838E-9C57BB2CE0B4}" type="pres">
      <dgm:prSet presAssocID="{5D3759FB-64AF-4D9C-9E32-B6FE32FD164F}" presName="node" presStyleLbl="node1" presStyleIdx="1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C05AD73-8D99-4B4F-898D-0256D29252E9}" type="pres">
      <dgm:prSet presAssocID="{7966E2C4-7278-4EE7-8084-5F878102E70B}" presName="sibTrans" presStyleLbl="sibTrans2D1" presStyleIdx="1" presStyleCnt="7"/>
      <dgm:spPr/>
      <dgm:t>
        <a:bodyPr/>
        <a:lstStyle/>
        <a:p>
          <a:endParaRPr lang="en-US"/>
        </a:p>
      </dgm:t>
    </dgm:pt>
    <dgm:pt modelId="{89B7A108-E0F5-462B-BB54-A06BC29A34B9}" type="pres">
      <dgm:prSet presAssocID="{7966E2C4-7278-4EE7-8084-5F878102E70B}" presName="connectorText" presStyleLbl="sibTrans2D1" presStyleIdx="1" presStyleCnt="7"/>
      <dgm:spPr/>
      <dgm:t>
        <a:bodyPr/>
        <a:lstStyle/>
        <a:p>
          <a:endParaRPr lang="en-US"/>
        </a:p>
      </dgm:t>
    </dgm:pt>
    <dgm:pt modelId="{A7A1B79E-E478-4EC0-BC82-AF54B1D16E74}" type="pres">
      <dgm:prSet presAssocID="{DDABED44-5D76-4824-AFCE-996118FD5512}" presName="node" presStyleLbl="node1" presStyleIdx="2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3390183-266E-4AC5-96D8-3F4771D86A8B}" type="pres">
      <dgm:prSet presAssocID="{CE8FF10B-4237-4EFA-9D65-DC3A9297FF4B}" presName="sibTrans" presStyleLbl="sibTrans2D1" presStyleIdx="2" presStyleCnt="7"/>
      <dgm:spPr/>
      <dgm:t>
        <a:bodyPr/>
        <a:lstStyle/>
        <a:p>
          <a:endParaRPr lang="en-US"/>
        </a:p>
      </dgm:t>
    </dgm:pt>
    <dgm:pt modelId="{275EB6B8-7CC8-4BEC-A296-6CDF0BE0CFBA}" type="pres">
      <dgm:prSet presAssocID="{CE8FF10B-4237-4EFA-9D65-DC3A9297FF4B}" presName="connectorText" presStyleLbl="sibTrans2D1" presStyleIdx="2" presStyleCnt="7"/>
      <dgm:spPr/>
      <dgm:t>
        <a:bodyPr/>
        <a:lstStyle/>
        <a:p>
          <a:endParaRPr lang="en-US"/>
        </a:p>
      </dgm:t>
    </dgm:pt>
    <dgm:pt modelId="{32225CE0-1EA0-4DCA-BD75-F86E313023DF}" type="pres">
      <dgm:prSet presAssocID="{43AE509B-C4D3-493E-A7B5-C53169440EFE}" presName="node" presStyleLbl="node1" presStyleIdx="3" presStyleCnt="8" custScaleX="11428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CADEA62-F724-4386-A0D8-4C43B745C22F}" type="pres">
      <dgm:prSet presAssocID="{B5A237BC-0025-4262-973F-BB9CAAC078A2}" presName="sibTrans" presStyleLbl="sibTrans2D1" presStyleIdx="3" presStyleCnt="7"/>
      <dgm:spPr/>
      <dgm:t>
        <a:bodyPr/>
        <a:lstStyle/>
        <a:p>
          <a:endParaRPr lang="en-US"/>
        </a:p>
      </dgm:t>
    </dgm:pt>
    <dgm:pt modelId="{8E495F83-83B7-4825-B127-33D8AAF52764}" type="pres">
      <dgm:prSet presAssocID="{B5A237BC-0025-4262-973F-BB9CAAC078A2}" presName="connectorText" presStyleLbl="sibTrans2D1" presStyleIdx="3" presStyleCnt="7"/>
      <dgm:spPr/>
      <dgm:t>
        <a:bodyPr/>
        <a:lstStyle/>
        <a:p>
          <a:endParaRPr lang="en-US"/>
        </a:p>
      </dgm:t>
    </dgm:pt>
    <dgm:pt modelId="{3875D782-6085-43B8-B987-7A39B646A8EE}" type="pres">
      <dgm:prSet presAssocID="{C2DE91A6-86D5-46C5-A720-A5D6935ADA72}" presName="node" presStyleLbl="node1" presStyleIdx="4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C6D1C05-BAC6-44C2-89FE-535CDCFB88D8}" type="pres">
      <dgm:prSet presAssocID="{DD5EFAC7-3A4D-4A53-B647-CB3CC25C3AA4}" presName="sibTrans" presStyleLbl="sibTrans2D1" presStyleIdx="4" presStyleCnt="7"/>
      <dgm:spPr/>
      <dgm:t>
        <a:bodyPr/>
        <a:lstStyle/>
        <a:p>
          <a:endParaRPr lang="en-US"/>
        </a:p>
      </dgm:t>
    </dgm:pt>
    <dgm:pt modelId="{809E2354-59BE-43F0-8FBB-73C637D9D09E}" type="pres">
      <dgm:prSet presAssocID="{DD5EFAC7-3A4D-4A53-B647-CB3CC25C3AA4}" presName="connectorText" presStyleLbl="sibTrans2D1" presStyleIdx="4" presStyleCnt="7"/>
      <dgm:spPr/>
      <dgm:t>
        <a:bodyPr/>
        <a:lstStyle/>
        <a:p>
          <a:endParaRPr lang="en-US"/>
        </a:p>
      </dgm:t>
    </dgm:pt>
    <dgm:pt modelId="{16B59400-D023-42D3-A9CC-DCB88661FC72}" type="pres">
      <dgm:prSet presAssocID="{1E427675-8F5A-4FD6-A21A-DC270B9FA1DC}" presName="node" presStyleLbl="node1" presStyleIdx="5" presStyleCnt="8" custScaleX="115801" custScaleY="10136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DFF82E9-27CD-4B0D-8EF0-602AE636B937}" type="pres">
      <dgm:prSet presAssocID="{05E043E8-C8C1-4DA5-94E1-89D4E49EAB06}" presName="sibTrans" presStyleLbl="sibTrans2D1" presStyleIdx="5" presStyleCnt="7"/>
      <dgm:spPr/>
      <dgm:t>
        <a:bodyPr/>
        <a:lstStyle/>
        <a:p>
          <a:endParaRPr lang="en-US"/>
        </a:p>
      </dgm:t>
    </dgm:pt>
    <dgm:pt modelId="{34CC36A0-F20D-48D4-A55A-2C7F23B56592}" type="pres">
      <dgm:prSet presAssocID="{05E043E8-C8C1-4DA5-94E1-89D4E49EAB06}" presName="connectorText" presStyleLbl="sibTrans2D1" presStyleIdx="5" presStyleCnt="7"/>
      <dgm:spPr/>
      <dgm:t>
        <a:bodyPr/>
        <a:lstStyle/>
        <a:p>
          <a:endParaRPr lang="en-US"/>
        </a:p>
      </dgm:t>
    </dgm:pt>
    <dgm:pt modelId="{5B38558B-A5F0-49CB-91D3-60D35685204C}" type="pres">
      <dgm:prSet presAssocID="{D49FEF68-6610-425A-A3F7-0734D4BFABEB}" presName="node" presStyleLbl="node1" presStyleIdx="6" presStyleCnt="8" custScaleX="113465" custScaleY="13011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299933A-8632-484B-AA56-DE97FCC27577}" type="pres">
      <dgm:prSet presAssocID="{8B3229E3-AAB5-453C-A878-331B27AFF2D3}" presName="sibTrans" presStyleLbl="sibTrans2D1" presStyleIdx="6" presStyleCnt="7"/>
      <dgm:spPr/>
      <dgm:t>
        <a:bodyPr/>
        <a:lstStyle/>
        <a:p>
          <a:endParaRPr lang="en-US"/>
        </a:p>
      </dgm:t>
    </dgm:pt>
    <dgm:pt modelId="{2F18E16E-E362-4677-AFDC-B729BACE0249}" type="pres">
      <dgm:prSet presAssocID="{8B3229E3-AAB5-453C-A878-331B27AFF2D3}" presName="connectorText" presStyleLbl="sibTrans2D1" presStyleIdx="6" presStyleCnt="7"/>
      <dgm:spPr/>
      <dgm:t>
        <a:bodyPr/>
        <a:lstStyle/>
        <a:p>
          <a:endParaRPr lang="en-US"/>
        </a:p>
      </dgm:t>
    </dgm:pt>
    <dgm:pt modelId="{9B8008B8-E366-42AE-8335-1A84135BAA3F}" type="pres">
      <dgm:prSet presAssocID="{46C65E01-FD90-4049-A9D5-83C9485695B1}" presName="node" presStyleLbl="node1" presStyleIdx="7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C1A1ECC-1EF3-4795-86F1-1A826A79BE7C}" type="presOf" srcId="{6C80010B-13BF-4DD1-BAFD-9D62929AF888}" destId="{69605AEF-F1A5-416F-9EB9-D34F35318442}" srcOrd="0" destOrd="0" presId="urn:microsoft.com/office/officeart/2005/8/layout/process5"/>
    <dgm:cxn modelId="{E76E1A01-513F-4EA6-B0DC-9ACE02ADAFC4}" type="presOf" srcId="{43AE509B-C4D3-493E-A7B5-C53169440EFE}" destId="{32225CE0-1EA0-4DCA-BD75-F86E313023DF}" srcOrd="0" destOrd="0" presId="urn:microsoft.com/office/officeart/2005/8/layout/process5"/>
    <dgm:cxn modelId="{B936F17E-1116-4AC6-9406-4E6DAD0B3308}" type="presOf" srcId="{46C65E01-FD90-4049-A9D5-83C9485695B1}" destId="{9B8008B8-E366-42AE-8335-1A84135BAA3F}" srcOrd="0" destOrd="0" presId="urn:microsoft.com/office/officeart/2005/8/layout/process5"/>
    <dgm:cxn modelId="{FA232052-865E-4D8E-B7F3-8E621A6C566E}" type="presOf" srcId="{D49FEF68-6610-425A-A3F7-0734D4BFABEB}" destId="{5B38558B-A5F0-49CB-91D3-60D35685204C}" srcOrd="0" destOrd="0" presId="urn:microsoft.com/office/officeart/2005/8/layout/process5"/>
    <dgm:cxn modelId="{5679C14A-33A2-42B3-BA6A-370C3A06AB44}" type="presOf" srcId="{CE8FF10B-4237-4EFA-9D65-DC3A9297FF4B}" destId="{275EB6B8-7CC8-4BEC-A296-6CDF0BE0CFBA}" srcOrd="1" destOrd="0" presId="urn:microsoft.com/office/officeart/2005/8/layout/process5"/>
    <dgm:cxn modelId="{E411DAEA-9FD2-4B4B-92DC-343071155FE2}" type="presOf" srcId="{8B3229E3-AAB5-453C-A878-331B27AFF2D3}" destId="{8299933A-8632-484B-AA56-DE97FCC27577}" srcOrd="0" destOrd="0" presId="urn:microsoft.com/office/officeart/2005/8/layout/process5"/>
    <dgm:cxn modelId="{25BD4062-C614-460D-9B06-AE2933C3F5DE}" type="presOf" srcId="{8B3229E3-AAB5-453C-A878-331B27AFF2D3}" destId="{2F18E16E-E362-4677-AFDC-B729BACE0249}" srcOrd="1" destOrd="0" presId="urn:microsoft.com/office/officeart/2005/8/layout/process5"/>
    <dgm:cxn modelId="{8FDB99BB-0420-4B35-AFE6-142B79018153}" srcId="{A2E224EE-74CB-4344-AE19-5E6634D3CC44}" destId="{DDABED44-5D76-4824-AFCE-996118FD5512}" srcOrd="2" destOrd="0" parTransId="{3F97DD92-E110-4CC5-9838-5A2E8FE102A7}" sibTransId="{CE8FF10B-4237-4EFA-9D65-DC3A9297FF4B}"/>
    <dgm:cxn modelId="{F0B6FC02-F1BA-4E1E-84B1-7C5EB56800B7}" srcId="{A2E224EE-74CB-4344-AE19-5E6634D3CC44}" destId="{6C80010B-13BF-4DD1-BAFD-9D62929AF888}" srcOrd="0" destOrd="0" parTransId="{94C3A23B-A268-45FF-85A4-BF37B7C7712E}" sibTransId="{328C58EA-09FD-41E6-A110-3EED9AA8715E}"/>
    <dgm:cxn modelId="{79DF1D29-3512-4ED8-B117-5A7DCCF1DEF5}" type="presOf" srcId="{05E043E8-C8C1-4DA5-94E1-89D4E49EAB06}" destId="{34CC36A0-F20D-48D4-A55A-2C7F23B56592}" srcOrd="1" destOrd="0" presId="urn:microsoft.com/office/officeart/2005/8/layout/process5"/>
    <dgm:cxn modelId="{8DFB2D1B-9665-4834-A7F8-38A117D8CBA5}" type="presOf" srcId="{05E043E8-C8C1-4DA5-94E1-89D4E49EAB06}" destId="{9DFF82E9-27CD-4B0D-8EF0-602AE636B937}" srcOrd="0" destOrd="0" presId="urn:microsoft.com/office/officeart/2005/8/layout/process5"/>
    <dgm:cxn modelId="{EF4A1D23-0D20-4858-AF97-7FF12B36027A}" type="presOf" srcId="{DD5EFAC7-3A4D-4A53-B647-CB3CC25C3AA4}" destId="{8C6D1C05-BAC6-44C2-89FE-535CDCFB88D8}" srcOrd="0" destOrd="0" presId="urn:microsoft.com/office/officeart/2005/8/layout/process5"/>
    <dgm:cxn modelId="{64CE5E4F-41FB-413E-8007-645904589552}" type="presOf" srcId="{A2E224EE-74CB-4344-AE19-5E6634D3CC44}" destId="{936074C1-2F7F-45CA-A0CE-17B4680C8B47}" srcOrd="0" destOrd="0" presId="urn:microsoft.com/office/officeart/2005/8/layout/process5"/>
    <dgm:cxn modelId="{6043BC5E-FE16-4815-812B-F40357D0938C}" srcId="{A2E224EE-74CB-4344-AE19-5E6634D3CC44}" destId="{D49FEF68-6610-425A-A3F7-0734D4BFABEB}" srcOrd="6" destOrd="0" parTransId="{61E7A8F1-5F00-4DEF-9F50-76C8677BE8E8}" sibTransId="{8B3229E3-AAB5-453C-A878-331B27AFF2D3}"/>
    <dgm:cxn modelId="{F3522813-E7DC-40D0-9EF9-4070EA0A278D}" type="presOf" srcId="{1E427675-8F5A-4FD6-A21A-DC270B9FA1DC}" destId="{16B59400-D023-42D3-A9CC-DCB88661FC72}" srcOrd="0" destOrd="0" presId="urn:microsoft.com/office/officeart/2005/8/layout/process5"/>
    <dgm:cxn modelId="{0A633357-08BC-496B-8657-F4DBA69B71D8}" type="presOf" srcId="{B5A237BC-0025-4262-973F-BB9CAAC078A2}" destId="{1CADEA62-F724-4386-A0D8-4C43B745C22F}" srcOrd="0" destOrd="0" presId="urn:microsoft.com/office/officeart/2005/8/layout/process5"/>
    <dgm:cxn modelId="{4E2B86D0-0A14-45FE-9916-227EC6F3113E}" srcId="{A2E224EE-74CB-4344-AE19-5E6634D3CC44}" destId="{C2DE91A6-86D5-46C5-A720-A5D6935ADA72}" srcOrd="4" destOrd="0" parTransId="{F6AB37BF-6C28-4FC3-9E4F-080D72ED633A}" sibTransId="{DD5EFAC7-3A4D-4A53-B647-CB3CC25C3AA4}"/>
    <dgm:cxn modelId="{E38E4C9A-EBE2-402C-A93F-DF00499CBD4F}" type="presOf" srcId="{DDABED44-5D76-4824-AFCE-996118FD5512}" destId="{A7A1B79E-E478-4EC0-BC82-AF54B1D16E74}" srcOrd="0" destOrd="0" presId="urn:microsoft.com/office/officeart/2005/8/layout/process5"/>
    <dgm:cxn modelId="{13347C82-5593-4ACB-BD4C-78DDE9139EEF}" srcId="{A2E224EE-74CB-4344-AE19-5E6634D3CC44}" destId="{5D3759FB-64AF-4D9C-9E32-B6FE32FD164F}" srcOrd="1" destOrd="0" parTransId="{6941C333-89EF-4A4C-8615-2A48DE61B520}" sibTransId="{7966E2C4-7278-4EE7-8084-5F878102E70B}"/>
    <dgm:cxn modelId="{CA1447CC-DA22-4537-8DCB-A213C4781291}" type="presOf" srcId="{C2DE91A6-86D5-46C5-A720-A5D6935ADA72}" destId="{3875D782-6085-43B8-B987-7A39B646A8EE}" srcOrd="0" destOrd="0" presId="urn:microsoft.com/office/officeart/2005/8/layout/process5"/>
    <dgm:cxn modelId="{780896B4-4E01-4A66-9B65-1A940EA7A962}" type="presOf" srcId="{7966E2C4-7278-4EE7-8084-5F878102E70B}" destId="{89B7A108-E0F5-462B-BB54-A06BC29A34B9}" srcOrd="1" destOrd="0" presId="urn:microsoft.com/office/officeart/2005/8/layout/process5"/>
    <dgm:cxn modelId="{7AD3B263-B600-49B2-837D-50C7F4783269}" type="presOf" srcId="{328C58EA-09FD-41E6-A110-3EED9AA8715E}" destId="{3F21F6D3-A125-45C1-B5DD-939DDFAB0A94}" srcOrd="0" destOrd="0" presId="urn:microsoft.com/office/officeart/2005/8/layout/process5"/>
    <dgm:cxn modelId="{D9AF8411-0C1F-40B7-83B6-C62B7D7406B0}" type="presOf" srcId="{7966E2C4-7278-4EE7-8084-5F878102E70B}" destId="{AC05AD73-8D99-4B4F-898D-0256D29252E9}" srcOrd="0" destOrd="0" presId="urn:microsoft.com/office/officeart/2005/8/layout/process5"/>
    <dgm:cxn modelId="{D72DF426-00B1-4ED7-8AFC-213591EF3024}" srcId="{A2E224EE-74CB-4344-AE19-5E6634D3CC44}" destId="{43AE509B-C4D3-493E-A7B5-C53169440EFE}" srcOrd="3" destOrd="0" parTransId="{08459821-349F-4C51-A549-52156ACB0EFF}" sibTransId="{B5A237BC-0025-4262-973F-BB9CAAC078A2}"/>
    <dgm:cxn modelId="{F5DCA216-B145-404C-904B-511BBEBBFA2B}" type="presOf" srcId="{5D3759FB-64AF-4D9C-9E32-B6FE32FD164F}" destId="{8099A492-A963-4B71-838E-9C57BB2CE0B4}" srcOrd="0" destOrd="0" presId="urn:microsoft.com/office/officeart/2005/8/layout/process5"/>
    <dgm:cxn modelId="{F2C58298-827D-46EF-B099-B0F348CB0755}" type="presOf" srcId="{328C58EA-09FD-41E6-A110-3EED9AA8715E}" destId="{A2A9355F-9589-4A1A-87EF-B7EE9DDFF088}" srcOrd="1" destOrd="0" presId="urn:microsoft.com/office/officeart/2005/8/layout/process5"/>
    <dgm:cxn modelId="{B9EED95B-B12A-49B9-AFC0-F23FD2BB8CF4}" type="presOf" srcId="{B5A237BC-0025-4262-973F-BB9CAAC078A2}" destId="{8E495F83-83B7-4825-B127-33D8AAF52764}" srcOrd="1" destOrd="0" presId="urn:microsoft.com/office/officeart/2005/8/layout/process5"/>
    <dgm:cxn modelId="{27F821FE-6D29-450B-9172-93C7BD112181}" type="presOf" srcId="{CE8FF10B-4237-4EFA-9D65-DC3A9297FF4B}" destId="{A3390183-266E-4AC5-96D8-3F4771D86A8B}" srcOrd="0" destOrd="0" presId="urn:microsoft.com/office/officeart/2005/8/layout/process5"/>
    <dgm:cxn modelId="{B1DD9152-0178-4D83-99F8-1F1BD7574633}" type="presOf" srcId="{DD5EFAC7-3A4D-4A53-B647-CB3CC25C3AA4}" destId="{809E2354-59BE-43F0-8FBB-73C637D9D09E}" srcOrd="1" destOrd="0" presId="urn:microsoft.com/office/officeart/2005/8/layout/process5"/>
    <dgm:cxn modelId="{1E6B8825-5040-4FE4-BBF9-8399291EE1E5}" srcId="{A2E224EE-74CB-4344-AE19-5E6634D3CC44}" destId="{46C65E01-FD90-4049-A9D5-83C9485695B1}" srcOrd="7" destOrd="0" parTransId="{82745B12-595E-4C51-AB37-5CA6ECDFEC4C}" sibTransId="{815D8FE7-D0C4-46C6-982C-C736FA480A97}"/>
    <dgm:cxn modelId="{8A3BF5A6-84B8-4ED3-AA08-FE87ED3D6BC3}" srcId="{A2E224EE-74CB-4344-AE19-5E6634D3CC44}" destId="{1E427675-8F5A-4FD6-A21A-DC270B9FA1DC}" srcOrd="5" destOrd="0" parTransId="{87CEA5CB-16E7-4F1F-80D0-360F99D89AE6}" sibTransId="{05E043E8-C8C1-4DA5-94E1-89D4E49EAB06}"/>
    <dgm:cxn modelId="{01A57532-D35E-4A5D-9A6C-194708B1FB3C}" type="presParOf" srcId="{936074C1-2F7F-45CA-A0CE-17B4680C8B47}" destId="{69605AEF-F1A5-416F-9EB9-D34F35318442}" srcOrd="0" destOrd="0" presId="urn:microsoft.com/office/officeart/2005/8/layout/process5"/>
    <dgm:cxn modelId="{DBE21F5F-4A00-4C40-9FEB-003D66DBC480}" type="presParOf" srcId="{936074C1-2F7F-45CA-A0CE-17B4680C8B47}" destId="{3F21F6D3-A125-45C1-B5DD-939DDFAB0A94}" srcOrd="1" destOrd="0" presId="urn:microsoft.com/office/officeart/2005/8/layout/process5"/>
    <dgm:cxn modelId="{4487663A-355C-41AF-B63E-D9DA6EA157CA}" type="presParOf" srcId="{3F21F6D3-A125-45C1-B5DD-939DDFAB0A94}" destId="{A2A9355F-9589-4A1A-87EF-B7EE9DDFF088}" srcOrd="0" destOrd="0" presId="urn:microsoft.com/office/officeart/2005/8/layout/process5"/>
    <dgm:cxn modelId="{2BFEE1EF-3BCE-4718-B5E1-A44E8859826E}" type="presParOf" srcId="{936074C1-2F7F-45CA-A0CE-17B4680C8B47}" destId="{8099A492-A963-4B71-838E-9C57BB2CE0B4}" srcOrd="2" destOrd="0" presId="urn:microsoft.com/office/officeart/2005/8/layout/process5"/>
    <dgm:cxn modelId="{FB488A59-62AF-4B9B-8D9A-AC8793FE0D7F}" type="presParOf" srcId="{936074C1-2F7F-45CA-A0CE-17B4680C8B47}" destId="{AC05AD73-8D99-4B4F-898D-0256D29252E9}" srcOrd="3" destOrd="0" presId="urn:microsoft.com/office/officeart/2005/8/layout/process5"/>
    <dgm:cxn modelId="{A8F6B12E-D437-40CF-B46B-CF4741C09433}" type="presParOf" srcId="{AC05AD73-8D99-4B4F-898D-0256D29252E9}" destId="{89B7A108-E0F5-462B-BB54-A06BC29A34B9}" srcOrd="0" destOrd="0" presId="urn:microsoft.com/office/officeart/2005/8/layout/process5"/>
    <dgm:cxn modelId="{7D0D9FD0-3D6B-464B-9EAF-BB8E3176535F}" type="presParOf" srcId="{936074C1-2F7F-45CA-A0CE-17B4680C8B47}" destId="{A7A1B79E-E478-4EC0-BC82-AF54B1D16E74}" srcOrd="4" destOrd="0" presId="urn:microsoft.com/office/officeart/2005/8/layout/process5"/>
    <dgm:cxn modelId="{275C1A1B-A787-40B8-BEB1-F6A9D8238296}" type="presParOf" srcId="{936074C1-2F7F-45CA-A0CE-17B4680C8B47}" destId="{A3390183-266E-4AC5-96D8-3F4771D86A8B}" srcOrd="5" destOrd="0" presId="urn:microsoft.com/office/officeart/2005/8/layout/process5"/>
    <dgm:cxn modelId="{405DA4AA-ECC9-494F-A718-21345F1A6CA0}" type="presParOf" srcId="{A3390183-266E-4AC5-96D8-3F4771D86A8B}" destId="{275EB6B8-7CC8-4BEC-A296-6CDF0BE0CFBA}" srcOrd="0" destOrd="0" presId="urn:microsoft.com/office/officeart/2005/8/layout/process5"/>
    <dgm:cxn modelId="{B07B5F3F-7E7A-405B-AA27-D91074448C38}" type="presParOf" srcId="{936074C1-2F7F-45CA-A0CE-17B4680C8B47}" destId="{32225CE0-1EA0-4DCA-BD75-F86E313023DF}" srcOrd="6" destOrd="0" presId="urn:microsoft.com/office/officeart/2005/8/layout/process5"/>
    <dgm:cxn modelId="{53ECF492-F946-43C8-9097-47710A21979B}" type="presParOf" srcId="{936074C1-2F7F-45CA-A0CE-17B4680C8B47}" destId="{1CADEA62-F724-4386-A0D8-4C43B745C22F}" srcOrd="7" destOrd="0" presId="urn:microsoft.com/office/officeart/2005/8/layout/process5"/>
    <dgm:cxn modelId="{85B7E0A8-4ACD-481D-8E8F-6D3B3C790BB5}" type="presParOf" srcId="{1CADEA62-F724-4386-A0D8-4C43B745C22F}" destId="{8E495F83-83B7-4825-B127-33D8AAF52764}" srcOrd="0" destOrd="0" presId="urn:microsoft.com/office/officeart/2005/8/layout/process5"/>
    <dgm:cxn modelId="{C928F9B2-902C-41C7-BEA9-34CEE7DD5C1A}" type="presParOf" srcId="{936074C1-2F7F-45CA-A0CE-17B4680C8B47}" destId="{3875D782-6085-43B8-B987-7A39B646A8EE}" srcOrd="8" destOrd="0" presId="urn:microsoft.com/office/officeart/2005/8/layout/process5"/>
    <dgm:cxn modelId="{95E80FDC-113B-4167-95E4-80619E708E2F}" type="presParOf" srcId="{936074C1-2F7F-45CA-A0CE-17B4680C8B47}" destId="{8C6D1C05-BAC6-44C2-89FE-535CDCFB88D8}" srcOrd="9" destOrd="0" presId="urn:microsoft.com/office/officeart/2005/8/layout/process5"/>
    <dgm:cxn modelId="{2CDD8F07-7725-454E-AC56-3035E6458F3B}" type="presParOf" srcId="{8C6D1C05-BAC6-44C2-89FE-535CDCFB88D8}" destId="{809E2354-59BE-43F0-8FBB-73C637D9D09E}" srcOrd="0" destOrd="0" presId="urn:microsoft.com/office/officeart/2005/8/layout/process5"/>
    <dgm:cxn modelId="{7DE5DAB8-5C0C-4FFB-AD31-2643962EABAF}" type="presParOf" srcId="{936074C1-2F7F-45CA-A0CE-17B4680C8B47}" destId="{16B59400-D023-42D3-A9CC-DCB88661FC72}" srcOrd="10" destOrd="0" presId="urn:microsoft.com/office/officeart/2005/8/layout/process5"/>
    <dgm:cxn modelId="{2B24A32E-8D1B-4FE2-B516-3FCFA8EC0C05}" type="presParOf" srcId="{936074C1-2F7F-45CA-A0CE-17B4680C8B47}" destId="{9DFF82E9-27CD-4B0D-8EF0-602AE636B937}" srcOrd="11" destOrd="0" presId="urn:microsoft.com/office/officeart/2005/8/layout/process5"/>
    <dgm:cxn modelId="{46E3D6AA-C425-4C33-9E9C-2562237E7C66}" type="presParOf" srcId="{9DFF82E9-27CD-4B0D-8EF0-602AE636B937}" destId="{34CC36A0-F20D-48D4-A55A-2C7F23B56592}" srcOrd="0" destOrd="0" presId="urn:microsoft.com/office/officeart/2005/8/layout/process5"/>
    <dgm:cxn modelId="{503A908A-CE42-480D-B3E2-2700A226996A}" type="presParOf" srcId="{936074C1-2F7F-45CA-A0CE-17B4680C8B47}" destId="{5B38558B-A5F0-49CB-91D3-60D35685204C}" srcOrd="12" destOrd="0" presId="urn:microsoft.com/office/officeart/2005/8/layout/process5"/>
    <dgm:cxn modelId="{A7C11D15-D1F9-42BB-8DCC-5DF723ECA666}" type="presParOf" srcId="{936074C1-2F7F-45CA-A0CE-17B4680C8B47}" destId="{8299933A-8632-484B-AA56-DE97FCC27577}" srcOrd="13" destOrd="0" presId="urn:microsoft.com/office/officeart/2005/8/layout/process5"/>
    <dgm:cxn modelId="{3D8D8967-D5C0-44FB-A610-1DB9234D1BEC}" type="presParOf" srcId="{8299933A-8632-484B-AA56-DE97FCC27577}" destId="{2F18E16E-E362-4677-AFDC-B729BACE0249}" srcOrd="0" destOrd="0" presId="urn:microsoft.com/office/officeart/2005/8/layout/process5"/>
    <dgm:cxn modelId="{1270A2FD-91AA-4E34-B244-37DE17AB5FF6}" type="presParOf" srcId="{936074C1-2F7F-45CA-A0CE-17B4680C8B47}" destId="{9B8008B8-E366-42AE-8335-1A84135BAA3F}" srcOrd="14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A2E224EE-74CB-4344-AE19-5E6634D3CC44}" type="doc">
      <dgm:prSet loTypeId="urn:microsoft.com/office/officeart/2005/8/layout/process5" loCatId="process" qsTypeId="urn:microsoft.com/office/officeart/2005/8/quickstyle/3d2" qsCatId="3D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6C80010B-13BF-4DD1-BAFD-9D62929AF888}">
      <dgm:prSet phldrT="[Text]" custT="1"/>
      <dgm:spPr/>
      <dgm:t>
        <a:bodyPr/>
        <a:lstStyle/>
        <a:p>
          <a:r>
            <a:rPr lang="en-US" sz="1200" dirty="0" smtClean="0">
              <a:solidFill>
                <a:srgbClr val="000000"/>
              </a:solidFill>
            </a:rPr>
            <a:t>Image acquisition</a:t>
          </a:r>
          <a:endParaRPr lang="en-US" sz="1200" dirty="0">
            <a:solidFill>
              <a:srgbClr val="000000"/>
            </a:solidFill>
          </a:endParaRPr>
        </a:p>
      </dgm:t>
    </dgm:pt>
    <dgm:pt modelId="{94C3A23B-A268-45FF-85A4-BF37B7C7712E}" type="parTrans" cxnId="{F0B6FC02-F1BA-4E1E-84B1-7C5EB56800B7}">
      <dgm:prSet/>
      <dgm:spPr/>
      <dgm:t>
        <a:bodyPr/>
        <a:lstStyle/>
        <a:p>
          <a:endParaRPr lang="en-US" sz="1200">
            <a:solidFill>
              <a:srgbClr val="000000"/>
            </a:solidFill>
          </a:endParaRPr>
        </a:p>
      </dgm:t>
    </dgm:pt>
    <dgm:pt modelId="{328C58EA-09FD-41E6-A110-3EED9AA8715E}" type="sibTrans" cxnId="{F0B6FC02-F1BA-4E1E-84B1-7C5EB56800B7}">
      <dgm:prSet custT="1"/>
      <dgm:spPr/>
      <dgm:t>
        <a:bodyPr/>
        <a:lstStyle/>
        <a:p>
          <a:endParaRPr lang="en-US" sz="1200">
            <a:solidFill>
              <a:srgbClr val="000000"/>
            </a:solidFill>
          </a:endParaRPr>
        </a:p>
      </dgm:t>
    </dgm:pt>
    <dgm:pt modelId="{5D3759FB-64AF-4D9C-9E32-B6FE32FD164F}">
      <dgm:prSet custT="1"/>
      <dgm:spPr/>
      <dgm:t>
        <a:bodyPr/>
        <a:lstStyle/>
        <a:p>
          <a:r>
            <a:rPr lang="en-US" sz="1200" dirty="0" smtClean="0">
              <a:solidFill>
                <a:srgbClr val="000000"/>
              </a:solidFill>
            </a:rPr>
            <a:t>Prostate&amp; rectum contouring</a:t>
          </a:r>
        </a:p>
      </dgm:t>
    </dgm:pt>
    <dgm:pt modelId="{6941C333-89EF-4A4C-8615-2A48DE61B520}" type="parTrans" cxnId="{13347C82-5593-4ACB-BD4C-78DDE9139EEF}">
      <dgm:prSet/>
      <dgm:spPr/>
      <dgm:t>
        <a:bodyPr/>
        <a:lstStyle/>
        <a:p>
          <a:endParaRPr lang="en-US" sz="1200">
            <a:solidFill>
              <a:srgbClr val="000000"/>
            </a:solidFill>
          </a:endParaRPr>
        </a:p>
      </dgm:t>
    </dgm:pt>
    <dgm:pt modelId="{7966E2C4-7278-4EE7-8084-5F878102E70B}" type="sibTrans" cxnId="{13347C82-5593-4ACB-BD4C-78DDE9139EEF}">
      <dgm:prSet custT="1"/>
      <dgm:spPr/>
      <dgm:t>
        <a:bodyPr/>
        <a:lstStyle/>
        <a:p>
          <a:endParaRPr lang="en-US" sz="1200">
            <a:solidFill>
              <a:srgbClr val="000000"/>
            </a:solidFill>
          </a:endParaRPr>
        </a:p>
      </dgm:t>
    </dgm:pt>
    <dgm:pt modelId="{DDABED44-5D76-4824-AFCE-996118FD5512}">
      <dgm:prSet custT="1"/>
      <dgm:spPr/>
      <dgm:t>
        <a:bodyPr/>
        <a:lstStyle/>
        <a:p>
          <a:r>
            <a:rPr lang="en-US" sz="1200" dirty="0" smtClean="0">
              <a:solidFill>
                <a:srgbClr val="000000"/>
              </a:solidFill>
            </a:rPr>
            <a:t>Urethra contouring</a:t>
          </a:r>
        </a:p>
      </dgm:t>
    </dgm:pt>
    <dgm:pt modelId="{3F97DD92-E110-4CC5-9838-5A2E8FE102A7}" type="parTrans" cxnId="{8FDB99BB-0420-4B35-AFE6-142B79018153}">
      <dgm:prSet/>
      <dgm:spPr/>
      <dgm:t>
        <a:bodyPr/>
        <a:lstStyle/>
        <a:p>
          <a:endParaRPr lang="en-US" sz="1200">
            <a:solidFill>
              <a:srgbClr val="000000"/>
            </a:solidFill>
          </a:endParaRPr>
        </a:p>
      </dgm:t>
    </dgm:pt>
    <dgm:pt modelId="{CE8FF10B-4237-4EFA-9D65-DC3A9297FF4B}" type="sibTrans" cxnId="{8FDB99BB-0420-4B35-AFE6-142B79018153}">
      <dgm:prSet custT="1"/>
      <dgm:spPr/>
      <dgm:t>
        <a:bodyPr/>
        <a:lstStyle/>
        <a:p>
          <a:endParaRPr lang="en-US" sz="1200">
            <a:solidFill>
              <a:srgbClr val="000000"/>
            </a:solidFill>
          </a:endParaRPr>
        </a:p>
      </dgm:t>
    </dgm:pt>
    <dgm:pt modelId="{43AE509B-C4D3-493E-A7B5-C53169440EFE}">
      <dgm:prSet custT="1"/>
      <dgm:spPr/>
      <dgm:t>
        <a:bodyPr/>
        <a:lstStyle/>
        <a:p>
          <a:r>
            <a:rPr lang="en-US" sz="1200" dirty="0" smtClean="0">
              <a:solidFill>
                <a:srgbClr val="000000"/>
              </a:solidFill>
            </a:rPr>
            <a:t>Catheter Implantation</a:t>
          </a:r>
        </a:p>
      </dgm:t>
    </dgm:pt>
    <dgm:pt modelId="{08459821-349F-4C51-A549-52156ACB0EFF}" type="parTrans" cxnId="{D72DF426-00B1-4ED7-8AFC-213591EF3024}">
      <dgm:prSet/>
      <dgm:spPr/>
      <dgm:t>
        <a:bodyPr/>
        <a:lstStyle/>
        <a:p>
          <a:endParaRPr lang="en-US" sz="1200">
            <a:solidFill>
              <a:srgbClr val="000000"/>
            </a:solidFill>
          </a:endParaRPr>
        </a:p>
      </dgm:t>
    </dgm:pt>
    <dgm:pt modelId="{B5A237BC-0025-4262-973F-BB9CAAC078A2}" type="sibTrans" cxnId="{D72DF426-00B1-4ED7-8AFC-213591EF3024}">
      <dgm:prSet custT="1"/>
      <dgm:spPr>
        <a:solidFill>
          <a:srgbClr val="969696"/>
        </a:solidFill>
      </dgm:spPr>
      <dgm:t>
        <a:bodyPr/>
        <a:lstStyle/>
        <a:p>
          <a:endParaRPr lang="en-US" sz="1200">
            <a:solidFill>
              <a:srgbClr val="000000"/>
            </a:solidFill>
          </a:endParaRPr>
        </a:p>
      </dgm:t>
    </dgm:pt>
    <dgm:pt modelId="{C2DE91A6-86D5-46C5-A720-A5D6935ADA72}">
      <dgm:prSet custT="1"/>
      <dgm:spPr>
        <a:solidFill>
          <a:srgbClr val="969696"/>
        </a:solidFill>
      </dgm:spPr>
      <dgm:t>
        <a:bodyPr/>
        <a:lstStyle/>
        <a:p>
          <a:r>
            <a:rPr lang="en-US" sz="1200" dirty="0" smtClean="0">
              <a:solidFill>
                <a:srgbClr val="000000"/>
              </a:solidFill>
            </a:rPr>
            <a:t>Re-image and re-contour</a:t>
          </a:r>
        </a:p>
      </dgm:t>
    </dgm:pt>
    <dgm:pt modelId="{F6AB37BF-6C28-4FC3-9E4F-080D72ED633A}" type="parTrans" cxnId="{4E2B86D0-0A14-45FE-9916-227EC6F3113E}">
      <dgm:prSet/>
      <dgm:spPr/>
      <dgm:t>
        <a:bodyPr/>
        <a:lstStyle/>
        <a:p>
          <a:endParaRPr lang="en-US" sz="1200">
            <a:solidFill>
              <a:srgbClr val="000000"/>
            </a:solidFill>
          </a:endParaRPr>
        </a:p>
      </dgm:t>
    </dgm:pt>
    <dgm:pt modelId="{DD5EFAC7-3A4D-4A53-B647-CB3CC25C3AA4}" type="sibTrans" cxnId="{4E2B86D0-0A14-45FE-9916-227EC6F3113E}">
      <dgm:prSet custT="1"/>
      <dgm:spPr>
        <a:solidFill>
          <a:srgbClr val="969696"/>
        </a:solidFill>
      </dgm:spPr>
      <dgm:t>
        <a:bodyPr/>
        <a:lstStyle/>
        <a:p>
          <a:endParaRPr lang="en-US" sz="1200">
            <a:solidFill>
              <a:srgbClr val="000000"/>
            </a:solidFill>
          </a:endParaRPr>
        </a:p>
      </dgm:t>
    </dgm:pt>
    <dgm:pt modelId="{1E427675-8F5A-4FD6-A21A-DC270B9FA1DC}">
      <dgm:prSet custT="1"/>
      <dgm:spPr>
        <a:solidFill>
          <a:srgbClr val="969696"/>
        </a:solidFill>
      </dgm:spPr>
      <dgm:t>
        <a:bodyPr/>
        <a:lstStyle/>
        <a:p>
          <a:r>
            <a:rPr lang="en-US" sz="1200" dirty="0" smtClean="0">
              <a:solidFill>
                <a:srgbClr val="000000"/>
              </a:solidFill>
            </a:rPr>
            <a:t>Catheter delineation</a:t>
          </a:r>
        </a:p>
      </dgm:t>
    </dgm:pt>
    <dgm:pt modelId="{87CEA5CB-16E7-4F1F-80D0-360F99D89AE6}" type="parTrans" cxnId="{8A3BF5A6-84B8-4ED3-AA08-FE87ED3D6BC3}">
      <dgm:prSet/>
      <dgm:spPr/>
      <dgm:t>
        <a:bodyPr/>
        <a:lstStyle/>
        <a:p>
          <a:endParaRPr lang="en-US" sz="1200">
            <a:solidFill>
              <a:srgbClr val="000000"/>
            </a:solidFill>
          </a:endParaRPr>
        </a:p>
      </dgm:t>
    </dgm:pt>
    <dgm:pt modelId="{05E043E8-C8C1-4DA5-94E1-89D4E49EAB06}" type="sibTrans" cxnId="{8A3BF5A6-84B8-4ED3-AA08-FE87ED3D6BC3}">
      <dgm:prSet custT="1"/>
      <dgm:spPr>
        <a:solidFill>
          <a:srgbClr val="969696"/>
        </a:solidFill>
      </dgm:spPr>
      <dgm:t>
        <a:bodyPr/>
        <a:lstStyle/>
        <a:p>
          <a:endParaRPr lang="en-US" sz="1200">
            <a:solidFill>
              <a:srgbClr val="000000"/>
            </a:solidFill>
          </a:endParaRPr>
        </a:p>
      </dgm:t>
    </dgm:pt>
    <dgm:pt modelId="{D49FEF68-6610-425A-A3F7-0734D4BFABEB}">
      <dgm:prSet custT="1"/>
      <dgm:spPr>
        <a:solidFill>
          <a:srgbClr val="969696"/>
        </a:solidFill>
      </dgm:spPr>
      <dgm:t>
        <a:bodyPr/>
        <a:lstStyle/>
        <a:p>
          <a:r>
            <a:rPr lang="en-US" sz="1200" dirty="0" smtClean="0">
              <a:solidFill>
                <a:srgbClr val="000000"/>
              </a:solidFill>
            </a:rPr>
            <a:t>Optimization</a:t>
          </a:r>
        </a:p>
      </dgm:t>
    </dgm:pt>
    <dgm:pt modelId="{61E7A8F1-5F00-4DEF-9F50-76C8677BE8E8}" type="parTrans" cxnId="{6043BC5E-FE16-4815-812B-F40357D0938C}">
      <dgm:prSet/>
      <dgm:spPr/>
      <dgm:t>
        <a:bodyPr/>
        <a:lstStyle/>
        <a:p>
          <a:endParaRPr lang="en-US" sz="1200">
            <a:solidFill>
              <a:srgbClr val="000000"/>
            </a:solidFill>
          </a:endParaRPr>
        </a:p>
      </dgm:t>
    </dgm:pt>
    <dgm:pt modelId="{8B3229E3-AAB5-453C-A878-331B27AFF2D3}" type="sibTrans" cxnId="{6043BC5E-FE16-4815-812B-F40357D0938C}">
      <dgm:prSet custT="1"/>
      <dgm:spPr>
        <a:solidFill>
          <a:srgbClr val="969696"/>
        </a:solidFill>
      </dgm:spPr>
      <dgm:t>
        <a:bodyPr/>
        <a:lstStyle/>
        <a:p>
          <a:endParaRPr lang="en-US" sz="1200">
            <a:solidFill>
              <a:srgbClr val="000000"/>
            </a:solidFill>
          </a:endParaRPr>
        </a:p>
      </dgm:t>
    </dgm:pt>
    <dgm:pt modelId="{46C65E01-FD90-4049-A9D5-83C9485695B1}">
      <dgm:prSet custT="1"/>
      <dgm:spPr>
        <a:solidFill>
          <a:srgbClr val="969696"/>
        </a:solidFill>
      </dgm:spPr>
      <dgm:t>
        <a:bodyPr/>
        <a:lstStyle/>
        <a:p>
          <a:r>
            <a:rPr lang="en-US" sz="1200" dirty="0" smtClean="0">
              <a:solidFill>
                <a:srgbClr val="000000"/>
              </a:solidFill>
            </a:rPr>
            <a:t>Treatment</a:t>
          </a:r>
        </a:p>
      </dgm:t>
    </dgm:pt>
    <dgm:pt modelId="{82745B12-595E-4C51-AB37-5CA6ECDFEC4C}" type="parTrans" cxnId="{1E6B8825-5040-4FE4-BBF9-8399291EE1E5}">
      <dgm:prSet/>
      <dgm:spPr/>
      <dgm:t>
        <a:bodyPr/>
        <a:lstStyle/>
        <a:p>
          <a:endParaRPr lang="en-US" sz="1050"/>
        </a:p>
      </dgm:t>
    </dgm:pt>
    <dgm:pt modelId="{815D8FE7-D0C4-46C6-982C-C736FA480A97}" type="sibTrans" cxnId="{1E6B8825-5040-4FE4-BBF9-8399291EE1E5}">
      <dgm:prSet/>
      <dgm:spPr/>
      <dgm:t>
        <a:bodyPr/>
        <a:lstStyle/>
        <a:p>
          <a:endParaRPr lang="en-US" sz="1050"/>
        </a:p>
      </dgm:t>
    </dgm:pt>
    <dgm:pt modelId="{936074C1-2F7F-45CA-A0CE-17B4680C8B47}" type="pres">
      <dgm:prSet presAssocID="{A2E224EE-74CB-4344-AE19-5E6634D3CC44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9605AEF-F1A5-416F-9EB9-D34F35318442}" type="pres">
      <dgm:prSet presAssocID="{6C80010B-13BF-4DD1-BAFD-9D62929AF888}" presName="node" presStyleLbl="node1" presStyleIdx="0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F21F6D3-A125-45C1-B5DD-939DDFAB0A94}" type="pres">
      <dgm:prSet presAssocID="{328C58EA-09FD-41E6-A110-3EED9AA8715E}" presName="sibTrans" presStyleLbl="sibTrans2D1" presStyleIdx="0" presStyleCnt="7"/>
      <dgm:spPr/>
      <dgm:t>
        <a:bodyPr/>
        <a:lstStyle/>
        <a:p>
          <a:endParaRPr lang="en-US"/>
        </a:p>
      </dgm:t>
    </dgm:pt>
    <dgm:pt modelId="{A2A9355F-9589-4A1A-87EF-B7EE9DDFF088}" type="pres">
      <dgm:prSet presAssocID="{328C58EA-09FD-41E6-A110-3EED9AA8715E}" presName="connectorText" presStyleLbl="sibTrans2D1" presStyleIdx="0" presStyleCnt="7"/>
      <dgm:spPr/>
      <dgm:t>
        <a:bodyPr/>
        <a:lstStyle/>
        <a:p>
          <a:endParaRPr lang="en-US"/>
        </a:p>
      </dgm:t>
    </dgm:pt>
    <dgm:pt modelId="{8099A492-A963-4B71-838E-9C57BB2CE0B4}" type="pres">
      <dgm:prSet presAssocID="{5D3759FB-64AF-4D9C-9E32-B6FE32FD164F}" presName="node" presStyleLbl="node1" presStyleIdx="1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C05AD73-8D99-4B4F-898D-0256D29252E9}" type="pres">
      <dgm:prSet presAssocID="{7966E2C4-7278-4EE7-8084-5F878102E70B}" presName="sibTrans" presStyleLbl="sibTrans2D1" presStyleIdx="1" presStyleCnt="7"/>
      <dgm:spPr/>
      <dgm:t>
        <a:bodyPr/>
        <a:lstStyle/>
        <a:p>
          <a:endParaRPr lang="en-US"/>
        </a:p>
      </dgm:t>
    </dgm:pt>
    <dgm:pt modelId="{89B7A108-E0F5-462B-BB54-A06BC29A34B9}" type="pres">
      <dgm:prSet presAssocID="{7966E2C4-7278-4EE7-8084-5F878102E70B}" presName="connectorText" presStyleLbl="sibTrans2D1" presStyleIdx="1" presStyleCnt="7"/>
      <dgm:spPr/>
      <dgm:t>
        <a:bodyPr/>
        <a:lstStyle/>
        <a:p>
          <a:endParaRPr lang="en-US"/>
        </a:p>
      </dgm:t>
    </dgm:pt>
    <dgm:pt modelId="{A7A1B79E-E478-4EC0-BC82-AF54B1D16E74}" type="pres">
      <dgm:prSet presAssocID="{DDABED44-5D76-4824-AFCE-996118FD5512}" presName="node" presStyleLbl="node1" presStyleIdx="2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3390183-266E-4AC5-96D8-3F4771D86A8B}" type="pres">
      <dgm:prSet presAssocID="{CE8FF10B-4237-4EFA-9D65-DC3A9297FF4B}" presName="sibTrans" presStyleLbl="sibTrans2D1" presStyleIdx="2" presStyleCnt="7"/>
      <dgm:spPr/>
      <dgm:t>
        <a:bodyPr/>
        <a:lstStyle/>
        <a:p>
          <a:endParaRPr lang="en-US"/>
        </a:p>
      </dgm:t>
    </dgm:pt>
    <dgm:pt modelId="{275EB6B8-7CC8-4BEC-A296-6CDF0BE0CFBA}" type="pres">
      <dgm:prSet presAssocID="{CE8FF10B-4237-4EFA-9D65-DC3A9297FF4B}" presName="connectorText" presStyleLbl="sibTrans2D1" presStyleIdx="2" presStyleCnt="7"/>
      <dgm:spPr/>
      <dgm:t>
        <a:bodyPr/>
        <a:lstStyle/>
        <a:p>
          <a:endParaRPr lang="en-US"/>
        </a:p>
      </dgm:t>
    </dgm:pt>
    <dgm:pt modelId="{32225CE0-1EA0-4DCA-BD75-F86E313023DF}" type="pres">
      <dgm:prSet presAssocID="{43AE509B-C4D3-493E-A7B5-C53169440EFE}" presName="node" presStyleLbl="node1" presStyleIdx="3" presStyleCnt="8" custScaleX="11428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CADEA62-F724-4386-A0D8-4C43B745C22F}" type="pres">
      <dgm:prSet presAssocID="{B5A237BC-0025-4262-973F-BB9CAAC078A2}" presName="sibTrans" presStyleLbl="sibTrans2D1" presStyleIdx="3" presStyleCnt="7"/>
      <dgm:spPr/>
      <dgm:t>
        <a:bodyPr/>
        <a:lstStyle/>
        <a:p>
          <a:endParaRPr lang="en-US"/>
        </a:p>
      </dgm:t>
    </dgm:pt>
    <dgm:pt modelId="{8E495F83-83B7-4825-B127-33D8AAF52764}" type="pres">
      <dgm:prSet presAssocID="{B5A237BC-0025-4262-973F-BB9CAAC078A2}" presName="connectorText" presStyleLbl="sibTrans2D1" presStyleIdx="3" presStyleCnt="7"/>
      <dgm:spPr/>
      <dgm:t>
        <a:bodyPr/>
        <a:lstStyle/>
        <a:p>
          <a:endParaRPr lang="en-US"/>
        </a:p>
      </dgm:t>
    </dgm:pt>
    <dgm:pt modelId="{3875D782-6085-43B8-B987-7A39B646A8EE}" type="pres">
      <dgm:prSet presAssocID="{C2DE91A6-86D5-46C5-A720-A5D6935ADA72}" presName="node" presStyleLbl="node1" presStyleIdx="4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C6D1C05-BAC6-44C2-89FE-535CDCFB88D8}" type="pres">
      <dgm:prSet presAssocID="{DD5EFAC7-3A4D-4A53-B647-CB3CC25C3AA4}" presName="sibTrans" presStyleLbl="sibTrans2D1" presStyleIdx="4" presStyleCnt="7"/>
      <dgm:spPr/>
      <dgm:t>
        <a:bodyPr/>
        <a:lstStyle/>
        <a:p>
          <a:endParaRPr lang="en-US"/>
        </a:p>
      </dgm:t>
    </dgm:pt>
    <dgm:pt modelId="{809E2354-59BE-43F0-8FBB-73C637D9D09E}" type="pres">
      <dgm:prSet presAssocID="{DD5EFAC7-3A4D-4A53-B647-CB3CC25C3AA4}" presName="connectorText" presStyleLbl="sibTrans2D1" presStyleIdx="4" presStyleCnt="7"/>
      <dgm:spPr/>
      <dgm:t>
        <a:bodyPr/>
        <a:lstStyle/>
        <a:p>
          <a:endParaRPr lang="en-US"/>
        </a:p>
      </dgm:t>
    </dgm:pt>
    <dgm:pt modelId="{16B59400-D023-42D3-A9CC-DCB88661FC72}" type="pres">
      <dgm:prSet presAssocID="{1E427675-8F5A-4FD6-A21A-DC270B9FA1DC}" presName="node" presStyleLbl="node1" presStyleIdx="5" presStyleCnt="8" custScaleX="115801" custScaleY="10136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DFF82E9-27CD-4B0D-8EF0-602AE636B937}" type="pres">
      <dgm:prSet presAssocID="{05E043E8-C8C1-4DA5-94E1-89D4E49EAB06}" presName="sibTrans" presStyleLbl="sibTrans2D1" presStyleIdx="5" presStyleCnt="7"/>
      <dgm:spPr/>
      <dgm:t>
        <a:bodyPr/>
        <a:lstStyle/>
        <a:p>
          <a:endParaRPr lang="en-US"/>
        </a:p>
      </dgm:t>
    </dgm:pt>
    <dgm:pt modelId="{34CC36A0-F20D-48D4-A55A-2C7F23B56592}" type="pres">
      <dgm:prSet presAssocID="{05E043E8-C8C1-4DA5-94E1-89D4E49EAB06}" presName="connectorText" presStyleLbl="sibTrans2D1" presStyleIdx="5" presStyleCnt="7"/>
      <dgm:spPr/>
      <dgm:t>
        <a:bodyPr/>
        <a:lstStyle/>
        <a:p>
          <a:endParaRPr lang="en-US"/>
        </a:p>
      </dgm:t>
    </dgm:pt>
    <dgm:pt modelId="{5B38558B-A5F0-49CB-91D3-60D35685204C}" type="pres">
      <dgm:prSet presAssocID="{D49FEF68-6610-425A-A3F7-0734D4BFABEB}" presName="node" presStyleLbl="node1" presStyleIdx="6" presStyleCnt="8" custScaleX="113465" custScaleY="13011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299933A-8632-484B-AA56-DE97FCC27577}" type="pres">
      <dgm:prSet presAssocID="{8B3229E3-AAB5-453C-A878-331B27AFF2D3}" presName="sibTrans" presStyleLbl="sibTrans2D1" presStyleIdx="6" presStyleCnt="7"/>
      <dgm:spPr/>
      <dgm:t>
        <a:bodyPr/>
        <a:lstStyle/>
        <a:p>
          <a:endParaRPr lang="en-US"/>
        </a:p>
      </dgm:t>
    </dgm:pt>
    <dgm:pt modelId="{2F18E16E-E362-4677-AFDC-B729BACE0249}" type="pres">
      <dgm:prSet presAssocID="{8B3229E3-AAB5-453C-A878-331B27AFF2D3}" presName="connectorText" presStyleLbl="sibTrans2D1" presStyleIdx="6" presStyleCnt="7"/>
      <dgm:spPr/>
      <dgm:t>
        <a:bodyPr/>
        <a:lstStyle/>
        <a:p>
          <a:endParaRPr lang="en-US"/>
        </a:p>
      </dgm:t>
    </dgm:pt>
    <dgm:pt modelId="{9B8008B8-E366-42AE-8335-1A84135BAA3F}" type="pres">
      <dgm:prSet presAssocID="{46C65E01-FD90-4049-A9D5-83C9485695B1}" presName="node" presStyleLbl="node1" presStyleIdx="7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1000C34-D7C4-4E3D-A8C9-3AD0E19BB126}" type="presOf" srcId="{328C58EA-09FD-41E6-A110-3EED9AA8715E}" destId="{3F21F6D3-A125-45C1-B5DD-939DDFAB0A94}" srcOrd="0" destOrd="0" presId="urn:microsoft.com/office/officeart/2005/8/layout/process5"/>
    <dgm:cxn modelId="{DD382F52-3522-4D84-BF62-245965E14DAE}" type="presOf" srcId="{1E427675-8F5A-4FD6-A21A-DC270B9FA1DC}" destId="{16B59400-D023-42D3-A9CC-DCB88661FC72}" srcOrd="0" destOrd="0" presId="urn:microsoft.com/office/officeart/2005/8/layout/process5"/>
    <dgm:cxn modelId="{C18CE123-A279-429A-9BFC-1929534DB157}" type="presOf" srcId="{C2DE91A6-86D5-46C5-A720-A5D6935ADA72}" destId="{3875D782-6085-43B8-B987-7A39B646A8EE}" srcOrd="0" destOrd="0" presId="urn:microsoft.com/office/officeart/2005/8/layout/process5"/>
    <dgm:cxn modelId="{5DBBF244-4E9D-4276-A147-32895070A120}" type="presOf" srcId="{8B3229E3-AAB5-453C-A878-331B27AFF2D3}" destId="{2F18E16E-E362-4677-AFDC-B729BACE0249}" srcOrd="1" destOrd="0" presId="urn:microsoft.com/office/officeart/2005/8/layout/process5"/>
    <dgm:cxn modelId="{8A3BF5A6-84B8-4ED3-AA08-FE87ED3D6BC3}" srcId="{A2E224EE-74CB-4344-AE19-5E6634D3CC44}" destId="{1E427675-8F5A-4FD6-A21A-DC270B9FA1DC}" srcOrd="5" destOrd="0" parTransId="{87CEA5CB-16E7-4F1F-80D0-360F99D89AE6}" sibTransId="{05E043E8-C8C1-4DA5-94E1-89D4E49EAB06}"/>
    <dgm:cxn modelId="{11ABB8D2-5CB3-4FE7-AA9E-8B4508A99D5D}" type="presOf" srcId="{CE8FF10B-4237-4EFA-9D65-DC3A9297FF4B}" destId="{A3390183-266E-4AC5-96D8-3F4771D86A8B}" srcOrd="0" destOrd="0" presId="urn:microsoft.com/office/officeart/2005/8/layout/process5"/>
    <dgm:cxn modelId="{3391AE48-9C2A-4384-BE48-C2572A6BD357}" type="presOf" srcId="{B5A237BC-0025-4262-973F-BB9CAAC078A2}" destId="{8E495F83-83B7-4825-B127-33D8AAF52764}" srcOrd="1" destOrd="0" presId="urn:microsoft.com/office/officeart/2005/8/layout/process5"/>
    <dgm:cxn modelId="{F1C82518-81EC-4EBA-B1CD-6254957CD9A2}" type="presOf" srcId="{8B3229E3-AAB5-453C-A878-331B27AFF2D3}" destId="{8299933A-8632-484B-AA56-DE97FCC27577}" srcOrd="0" destOrd="0" presId="urn:microsoft.com/office/officeart/2005/8/layout/process5"/>
    <dgm:cxn modelId="{2C7702EB-8812-40F1-96A0-C37786D95136}" type="presOf" srcId="{DDABED44-5D76-4824-AFCE-996118FD5512}" destId="{A7A1B79E-E478-4EC0-BC82-AF54B1D16E74}" srcOrd="0" destOrd="0" presId="urn:microsoft.com/office/officeart/2005/8/layout/process5"/>
    <dgm:cxn modelId="{3209C27B-B008-4D57-9A6B-69C02E8E1BCC}" type="presOf" srcId="{D49FEF68-6610-425A-A3F7-0734D4BFABEB}" destId="{5B38558B-A5F0-49CB-91D3-60D35685204C}" srcOrd="0" destOrd="0" presId="urn:microsoft.com/office/officeart/2005/8/layout/process5"/>
    <dgm:cxn modelId="{4E2B86D0-0A14-45FE-9916-227EC6F3113E}" srcId="{A2E224EE-74CB-4344-AE19-5E6634D3CC44}" destId="{C2DE91A6-86D5-46C5-A720-A5D6935ADA72}" srcOrd="4" destOrd="0" parTransId="{F6AB37BF-6C28-4FC3-9E4F-080D72ED633A}" sibTransId="{DD5EFAC7-3A4D-4A53-B647-CB3CC25C3AA4}"/>
    <dgm:cxn modelId="{C15977BF-7767-4641-9B51-ACECD280F69A}" type="presOf" srcId="{7966E2C4-7278-4EE7-8084-5F878102E70B}" destId="{89B7A108-E0F5-462B-BB54-A06BC29A34B9}" srcOrd="1" destOrd="0" presId="urn:microsoft.com/office/officeart/2005/8/layout/process5"/>
    <dgm:cxn modelId="{41FB74FD-003C-4986-8DD8-0C2BA7743CB3}" type="presOf" srcId="{05E043E8-C8C1-4DA5-94E1-89D4E49EAB06}" destId="{34CC36A0-F20D-48D4-A55A-2C7F23B56592}" srcOrd="1" destOrd="0" presId="urn:microsoft.com/office/officeart/2005/8/layout/process5"/>
    <dgm:cxn modelId="{6043BC5E-FE16-4815-812B-F40357D0938C}" srcId="{A2E224EE-74CB-4344-AE19-5E6634D3CC44}" destId="{D49FEF68-6610-425A-A3F7-0734D4BFABEB}" srcOrd="6" destOrd="0" parTransId="{61E7A8F1-5F00-4DEF-9F50-76C8677BE8E8}" sibTransId="{8B3229E3-AAB5-453C-A878-331B27AFF2D3}"/>
    <dgm:cxn modelId="{8FDB99BB-0420-4B35-AFE6-142B79018153}" srcId="{A2E224EE-74CB-4344-AE19-5E6634D3CC44}" destId="{DDABED44-5D76-4824-AFCE-996118FD5512}" srcOrd="2" destOrd="0" parTransId="{3F97DD92-E110-4CC5-9838-5A2E8FE102A7}" sibTransId="{CE8FF10B-4237-4EFA-9D65-DC3A9297FF4B}"/>
    <dgm:cxn modelId="{7401B069-386F-46A0-9514-18FF813CAC6E}" type="presOf" srcId="{A2E224EE-74CB-4344-AE19-5E6634D3CC44}" destId="{936074C1-2F7F-45CA-A0CE-17B4680C8B47}" srcOrd="0" destOrd="0" presId="urn:microsoft.com/office/officeart/2005/8/layout/process5"/>
    <dgm:cxn modelId="{B017F407-1F77-4587-9BB3-E3778572B81F}" type="presOf" srcId="{7966E2C4-7278-4EE7-8084-5F878102E70B}" destId="{AC05AD73-8D99-4B4F-898D-0256D29252E9}" srcOrd="0" destOrd="0" presId="urn:microsoft.com/office/officeart/2005/8/layout/process5"/>
    <dgm:cxn modelId="{E25C4D41-170A-488B-86DE-5DBE1C9B5672}" type="presOf" srcId="{DD5EFAC7-3A4D-4A53-B647-CB3CC25C3AA4}" destId="{8C6D1C05-BAC6-44C2-89FE-535CDCFB88D8}" srcOrd="0" destOrd="0" presId="urn:microsoft.com/office/officeart/2005/8/layout/process5"/>
    <dgm:cxn modelId="{D72DF426-00B1-4ED7-8AFC-213591EF3024}" srcId="{A2E224EE-74CB-4344-AE19-5E6634D3CC44}" destId="{43AE509B-C4D3-493E-A7B5-C53169440EFE}" srcOrd="3" destOrd="0" parTransId="{08459821-349F-4C51-A549-52156ACB0EFF}" sibTransId="{B5A237BC-0025-4262-973F-BB9CAAC078A2}"/>
    <dgm:cxn modelId="{13347C82-5593-4ACB-BD4C-78DDE9139EEF}" srcId="{A2E224EE-74CB-4344-AE19-5E6634D3CC44}" destId="{5D3759FB-64AF-4D9C-9E32-B6FE32FD164F}" srcOrd="1" destOrd="0" parTransId="{6941C333-89EF-4A4C-8615-2A48DE61B520}" sibTransId="{7966E2C4-7278-4EE7-8084-5F878102E70B}"/>
    <dgm:cxn modelId="{F0B6FC02-F1BA-4E1E-84B1-7C5EB56800B7}" srcId="{A2E224EE-74CB-4344-AE19-5E6634D3CC44}" destId="{6C80010B-13BF-4DD1-BAFD-9D62929AF888}" srcOrd="0" destOrd="0" parTransId="{94C3A23B-A268-45FF-85A4-BF37B7C7712E}" sibTransId="{328C58EA-09FD-41E6-A110-3EED9AA8715E}"/>
    <dgm:cxn modelId="{48BEBF6D-D5A9-4F07-BD39-3D89F4EF0111}" type="presOf" srcId="{43AE509B-C4D3-493E-A7B5-C53169440EFE}" destId="{32225CE0-1EA0-4DCA-BD75-F86E313023DF}" srcOrd="0" destOrd="0" presId="urn:microsoft.com/office/officeart/2005/8/layout/process5"/>
    <dgm:cxn modelId="{1E6B8825-5040-4FE4-BBF9-8399291EE1E5}" srcId="{A2E224EE-74CB-4344-AE19-5E6634D3CC44}" destId="{46C65E01-FD90-4049-A9D5-83C9485695B1}" srcOrd="7" destOrd="0" parTransId="{82745B12-595E-4C51-AB37-5CA6ECDFEC4C}" sibTransId="{815D8FE7-D0C4-46C6-982C-C736FA480A97}"/>
    <dgm:cxn modelId="{062D50EF-430F-40E7-95EB-AF15B3062513}" type="presOf" srcId="{46C65E01-FD90-4049-A9D5-83C9485695B1}" destId="{9B8008B8-E366-42AE-8335-1A84135BAA3F}" srcOrd="0" destOrd="0" presId="urn:microsoft.com/office/officeart/2005/8/layout/process5"/>
    <dgm:cxn modelId="{320266EF-5A3E-4DAC-A28C-7D0F5A661D32}" type="presOf" srcId="{5D3759FB-64AF-4D9C-9E32-B6FE32FD164F}" destId="{8099A492-A963-4B71-838E-9C57BB2CE0B4}" srcOrd="0" destOrd="0" presId="urn:microsoft.com/office/officeart/2005/8/layout/process5"/>
    <dgm:cxn modelId="{8F26633C-3418-4DB5-A69F-80308A5C0E60}" type="presOf" srcId="{05E043E8-C8C1-4DA5-94E1-89D4E49EAB06}" destId="{9DFF82E9-27CD-4B0D-8EF0-602AE636B937}" srcOrd="0" destOrd="0" presId="urn:microsoft.com/office/officeart/2005/8/layout/process5"/>
    <dgm:cxn modelId="{17F8D928-2B8D-4ADD-AE96-8D32CCEB16F2}" type="presOf" srcId="{B5A237BC-0025-4262-973F-BB9CAAC078A2}" destId="{1CADEA62-F724-4386-A0D8-4C43B745C22F}" srcOrd="0" destOrd="0" presId="urn:microsoft.com/office/officeart/2005/8/layout/process5"/>
    <dgm:cxn modelId="{0C765CD3-C5D0-45B7-B842-8598BBB72032}" type="presOf" srcId="{328C58EA-09FD-41E6-A110-3EED9AA8715E}" destId="{A2A9355F-9589-4A1A-87EF-B7EE9DDFF088}" srcOrd="1" destOrd="0" presId="urn:microsoft.com/office/officeart/2005/8/layout/process5"/>
    <dgm:cxn modelId="{3AA400DA-38D6-4D64-81B4-882F36689DBC}" type="presOf" srcId="{DD5EFAC7-3A4D-4A53-B647-CB3CC25C3AA4}" destId="{809E2354-59BE-43F0-8FBB-73C637D9D09E}" srcOrd="1" destOrd="0" presId="urn:microsoft.com/office/officeart/2005/8/layout/process5"/>
    <dgm:cxn modelId="{36E845DE-B538-43D6-933F-3D031294C544}" type="presOf" srcId="{CE8FF10B-4237-4EFA-9D65-DC3A9297FF4B}" destId="{275EB6B8-7CC8-4BEC-A296-6CDF0BE0CFBA}" srcOrd="1" destOrd="0" presId="urn:microsoft.com/office/officeart/2005/8/layout/process5"/>
    <dgm:cxn modelId="{5785AA8B-75A4-48C8-B404-BA0FFF5A35EF}" type="presOf" srcId="{6C80010B-13BF-4DD1-BAFD-9D62929AF888}" destId="{69605AEF-F1A5-416F-9EB9-D34F35318442}" srcOrd="0" destOrd="0" presId="urn:microsoft.com/office/officeart/2005/8/layout/process5"/>
    <dgm:cxn modelId="{A465DD3D-EE9B-40D4-9A58-F352A0BF73BC}" type="presParOf" srcId="{936074C1-2F7F-45CA-A0CE-17B4680C8B47}" destId="{69605AEF-F1A5-416F-9EB9-D34F35318442}" srcOrd="0" destOrd="0" presId="urn:microsoft.com/office/officeart/2005/8/layout/process5"/>
    <dgm:cxn modelId="{46300359-7D44-4975-BC39-81E773E752EB}" type="presParOf" srcId="{936074C1-2F7F-45CA-A0CE-17B4680C8B47}" destId="{3F21F6D3-A125-45C1-B5DD-939DDFAB0A94}" srcOrd="1" destOrd="0" presId="urn:microsoft.com/office/officeart/2005/8/layout/process5"/>
    <dgm:cxn modelId="{5F43ECB8-4217-47F9-BFCF-41E280CE9DBD}" type="presParOf" srcId="{3F21F6D3-A125-45C1-B5DD-939DDFAB0A94}" destId="{A2A9355F-9589-4A1A-87EF-B7EE9DDFF088}" srcOrd="0" destOrd="0" presId="urn:microsoft.com/office/officeart/2005/8/layout/process5"/>
    <dgm:cxn modelId="{795B5B72-972C-4A89-B03F-BC8C526877E0}" type="presParOf" srcId="{936074C1-2F7F-45CA-A0CE-17B4680C8B47}" destId="{8099A492-A963-4B71-838E-9C57BB2CE0B4}" srcOrd="2" destOrd="0" presId="urn:microsoft.com/office/officeart/2005/8/layout/process5"/>
    <dgm:cxn modelId="{B6DC15AA-9D75-4F3B-B5F9-65AD045911B6}" type="presParOf" srcId="{936074C1-2F7F-45CA-A0CE-17B4680C8B47}" destId="{AC05AD73-8D99-4B4F-898D-0256D29252E9}" srcOrd="3" destOrd="0" presId="urn:microsoft.com/office/officeart/2005/8/layout/process5"/>
    <dgm:cxn modelId="{8C4EF0B1-DB3B-49B9-B5C7-24D23FC333E0}" type="presParOf" srcId="{AC05AD73-8D99-4B4F-898D-0256D29252E9}" destId="{89B7A108-E0F5-462B-BB54-A06BC29A34B9}" srcOrd="0" destOrd="0" presId="urn:microsoft.com/office/officeart/2005/8/layout/process5"/>
    <dgm:cxn modelId="{28B555E6-31DA-40E6-845B-129FA300E1C4}" type="presParOf" srcId="{936074C1-2F7F-45CA-A0CE-17B4680C8B47}" destId="{A7A1B79E-E478-4EC0-BC82-AF54B1D16E74}" srcOrd="4" destOrd="0" presId="urn:microsoft.com/office/officeart/2005/8/layout/process5"/>
    <dgm:cxn modelId="{4ADB7252-85DC-4A7B-8359-1EC12D7AF77B}" type="presParOf" srcId="{936074C1-2F7F-45CA-A0CE-17B4680C8B47}" destId="{A3390183-266E-4AC5-96D8-3F4771D86A8B}" srcOrd="5" destOrd="0" presId="urn:microsoft.com/office/officeart/2005/8/layout/process5"/>
    <dgm:cxn modelId="{0296DB98-8838-4642-ABBA-2DE2EBD1DAF8}" type="presParOf" srcId="{A3390183-266E-4AC5-96D8-3F4771D86A8B}" destId="{275EB6B8-7CC8-4BEC-A296-6CDF0BE0CFBA}" srcOrd="0" destOrd="0" presId="urn:microsoft.com/office/officeart/2005/8/layout/process5"/>
    <dgm:cxn modelId="{64D9D5BC-DA36-4632-95D8-B3CAE8D9B13E}" type="presParOf" srcId="{936074C1-2F7F-45CA-A0CE-17B4680C8B47}" destId="{32225CE0-1EA0-4DCA-BD75-F86E313023DF}" srcOrd="6" destOrd="0" presId="urn:microsoft.com/office/officeart/2005/8/layout/process5"/>
    <dgm:cxn modelId="{E443D1C4-D6DE-4A79-8248-83D7611A154F}" type="presParOf" srcId="{936074C1-2F7F-45CA-A0CE-17B4680C8B47}" destId="{1CADEA62-F724-4386-A0D8-4C43B745C22F}" srcOrd="7" destOrd="0" presId="urn:microsoft.com/office/officeart/2005/8/layout/process5"/>
    <dgm:cxn modelId="{F8FAC4FD-807B-4211-A550-636AF8C0B1A7}" type="presParOf" srcId="{1CADEA62-F724-4386-A0D8-4C43B745C22F}" destId="{8E495F83-83B7-4825-B127-33D8AAF52764}" srcOrd="0" destOrd="0" presId="urn:microsoft.com/office/officeart/2005/8/layout/process5"/>
    <dgm:cxn modelId="{B8222695-14BD-4E2D-A37A-A3DA08F4F505}" type="presParOf" srcId="{936074C1-2F7F-45CA-A0CE-17B4680C8B47}" destId="{3875D782-6085-43B8-B987-7A39B646A8EE}" srcOrd="8" destOrd="0" presId="urn:microsoft.com/office/officeart/2005/8/layout/process5"/>
    <dgm:cxn modelId="{AF391632-733B-46C2-9099-D42CAF0493DB}" type="presParOf" srcId="{936074C1-2F7F-45CA-A0CE-17B4680C8B47}" destId="{8C6D1C05-BAC6-44C2-89FE-535CDCFB88D8}" srcOrd="9" destOrd="0" presId="urn:microsoft.com/office/officeart/2005/8/layout/process5"/>
    <dgm:cxn modelId="{AFC15C6B-8676-4765-A2B8-3133E53DA406}" type="presParOf" srcId="{8C6D1C05-BAC6-44C2-89FE-535CDCFB88D8}" destId="{809E2354-59BE-43F0-8FBB-73C637D9D09E}" srcOrd="0" destOrd="0" presId="urn:microsoft.com/office/officeart/2005/8/layout/process5"/>
    <dgm:cxn modelId="{5932BD19-1CED-4EE1-B000-739704125B77}" type="presParOf" srcId="{936074C1-2F7F-45CA-A0CE-17B4680C8B47}" destId="{16B59400-D023-42D3-A9CC-DCB88661FC72}" srcOrd="10" destOrd="0" presId="urn:microsoft.com/office/officeart/2005/8/layout/process5"/>
    <dgm:cxn modelId="{E8E62D80-CE7E-45DE-9F7C-6EC0CAD0E859}" type="presParOf" srcId="{936074C1-2F7F-45CA-A0CE-17B4680C8B47}" destId="{9DFF82E9-27CD-4B0D-8EF0-602AE636B937}" srcOrd="11" destOrd="0" presId="urn:microsoft.com/office/officeart/2005/8/layout/process5"/>
    <dgm:cxn modelId="{1CC80555-EFFC-498D-9D0F-FE64B7667794}" type="presParOf" srcId="{9DFF82E9-27CD-4B0D-8EF0-602AE636B937}" destId="{34CC36A0-F20D-48D4-A55A-2C7F23B56592}" srcOrd="0" destOrd="0" presId="urn:microsoft.com/office/officeart/2005/8/layout/process5"/>
    <dgm:cxn modelId="{F12D2424-4682-4F5E-81DE-F1F58AA0ECC2}" type="presParOf" srcId="{936074C1-2F7F-45CA-A0CE-17B4680C8B47}" destId="{5B38558B-A5F0-49CB-91D3-60D35685204C}" srcOrd="12" destOrd="0" presId="urn:microsoft.com/office/officeart/2005/8/layout/process5"/>
    <dgm:cxn modelId="{FAD38693-B9B3-4AED-BE7D-6426BDF77D86}" type="presParOf" srcId="{936074C1-2F7F-45CA-A0CE-17B4680C8B47}" destId="{8299933A-8632-484B-AA56-DE97FCC27577}" srcOrd="13" destOrd="0" presId="urn:microsoft.com/office/officeart/2005/8/layout/process5"/>
    <dgm:cxn modelId="{DE95E32B-01CF-4BF4-B1DD-A671E22078A6}" type="presParOf" srcId="{8299933A-8632-484B-AA56-DE97FCC27577}" destId="{2F18E16E-E362-4677-AFDC-B729BACE0249}" srcOrd="0" destOrd="0" presId="urn:microsoft.com/office/officeart/2005/8/layout/process5"/>
    <dgm:cxn modelId="{2687417D-F4E5-472F-9798-3ADE03A3ADF8}" type="presParOf" srcId="{936074C1-2F7F-45CA-A0CE-17B4680C8B47}" destId="{9B8008B8-E366-42AE-8335-1A84135BAA3F}" srcOrd="14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A2E224EE-74CB-4344-AE19-5E6634D3CC44}" type="doc">
      <dgm:prSet loTypeId="urn:microsoft.com/office/officeart/2005/8/layout/process5" loCatId="process" qsTypeId="urn:microsoft.com/office/officeart/2005/8/quickstyle/3d2" qsCatId="3D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6C80010B-13BF-4DD1-BAFD-9D62929AF888}">
      <dgm:prSet phldrT="[Text]" custT="1"/>
      <dgm:spPr/>
      <dgm:t>
        <a:bodyPr/>
        <a:lstStyle/>
        <a:p>
          <a:r>
            <a:rPr lang="en-US" sz="1200" dirty="0" smtClean="0">
              <a:solidFill>
                <a:srgbClr val="000000"/>
              </a:solidFill>
            </a:rPr>
            <a:t>Image acquisition</a:t>
          </a:r>
          <a:endParaRPr lang="en-US" sz="1200" dirty="0">
            <a:solidFill>
              <a:srgbClr val="000000"/>
            </a:solidFill>
          </a:endParaRPr>
        </a:p>
      </dgm:t>
    </dgm:pt>
    <dgm:pt modelId="{94C3A23B-A268-45FF-85A4-BF37B7C7712E}" type="parTrans" cxnId="{F0B6FC02-F1BA-4E1E-84B1-7C5EB56800B7}">
      <dgm:prSet/>
      <dgm:spPr/>
      <dgm:t>
        <a:bodyPr/>
        <a:lstStyle/>
        <a:p>
          <a:endParaRPr lang="en-US" sz="1200">
            <a:solidFill>
              <a:srgbClr val="000000"/>
            </a:solidFill>
          </a:endParaRPr>
        </a:p>
      </dgm:t>
    </dgm:pt>
    <dgm:pt modelId="{328C58EA-09FD-41E6-A110-3EED9AA8715E}" type="sibTrans" cxnId="{F0B6FC02-F1BA-4E1E-84B1-7C5EB56800B7}">
      <dgm:prSet custT="1"/>
      <dgm:spPr/>
      <dgm:t>
        <a:bodyPr/>
        <a:lstStyle/>
        <a:p>
          <a:endParaRPr lang="en-US" sz="1200">
            <a:solidFill>
              <a:srgbClr val="000000"/>
            </a:solidFill>
          </a:endParaRPr>
        </a:p>
      </dgm:t>
    </dgm:pt>
    <dgm:pt modelId="{5D3759FB-64AF-4D9C-9E32-B6FE32FD164F}">
      <dgm:prSet custT="1"/>
      <dgm:spPr/>
      <dgm:t>
        <a:bodyPr/>
        <a:lstStyle/>
        <a:p>
          <a:r>
            <a:rPr lang="en-US" sz="1200" dirty="0" smtClean="0">
              <a:solidFill>
                <a:srgbClr val="000000"/>
              </a:solidFill>
            </a:rPr>
            <a:t>Prostate&amp; rectum contouring</a:t>
          </a:r>
        </a:p>
      </dgm:t>
    </dgm:pt>
    <dgm:pt modelId="{6941C333-89EF-4A4C-8615-2A48DE61B520}" type="parTrans" cxnId="{13347C82-5593-4ACB-BD4C-78DDE9139EEF}">
      <dgm:prSet/>
      <dgm:spPr/>
      <dgm:t>
        <a:bodyPr/>
        <a:lstStyle/>
        <a:p>
          <a:endParaRPr lang="en-US" sz="1200">
            <a:solidFill>
              <a:srgbClr val="000000"/>
            </a:solidFill>
          </a:endParaRPr>
        </a:p>
      </dgm:t>
    </dgm:pt>
    <dgm:pt modelId="{7966E2C4-7278-4EE7-8084-5F878102E70B}" type="sibTrans" cxnId="{13347C82-5593-4ACB-BD4C-78DDE9139EEF}">
      <dgm:prSet custT="1"/>
      <dgm:spPr/>
      <dgm:t>
        <a:bodyPr/>
        <a:lstStyle/>
        <a:p>
          <a:endParaRPr lang="en-US" sz="1200">
            <a:solidFill>
              <a:srgbClr val="000000"/>
            </a:solidFill>
          </a:endParaRPr>
        </a:p>
      </dgm:t>
    </dgm:pt>
    <dgm:pt modelId="{DDABED44-5D76-4824-AFCE-996118FD5512}">
      <dgm:prSet custT="1"/>
      <dgm:spPr/>
      <dgm:t>
        <a:bodyPr/>
        <a:lstStyle/>
        <a:p>
          <a:r>
            <a:rPr lang="en-US" sz="1200" dirty="0" smtClean="0">
              <a:solidFill>
                <a:srgbClr val="000000"/>
              </a:solidFill>
            </a:rPr>
            <a:t>Urethra contouring</a:t>
          </a:r>
        </a:p>
      </dgm:t>
    </dgm:pt>
    <dgm:pt modelId="{3F97DD92-E110-4CC5-9838-5A2E8FE102A7}" type="parTrans" cxnId="{8FDB99BB-0420-4B35-AFE6-142B79018153}">
      <dgm:prSet/>
      <dgm:spPr/>
      <dgm:t>
        <a:bodyPr/>
        <a:lstStyle/>
        <a:p>
          <a:endParaRPr lang="en-US" sz="1200">
            <a:solidFill>
              <a:srgbClr val="000000"/>
            </a:solidFill>
          </a:endParaRPr>
        </a:p>
      </dgm:t>
    </dgm:pt>
    <dgm:pt modelId="{CE8FF10B-4237-4EFA-9D65-DC3A9297FF4B}" type="sibTrans" cxnId="{8FDB99BB-0420-4B35-AFE6-142B79018153}">
      <dgm:prSet custT="1"/>
      <dgm:spPr/>
      <dgm:t>
        <a:bodyPr/>
        <a:lstStyle/>
        <a:p>
          <a:endParaRPr lang="en-US" sz="1200">
            <a:solidFill>
              <a:srgbClr val="000000"/>
            </a:solidFill>
          </a:endParaRPr>
        </a:p>
      </dgm:t>
    </dgm:pt>
    <dgm:pt modelId="{43AE509B-C4D3-493E-A7B5-C53169440EFE}">
      <dgm:prSet custT="1"/>
      <dgm:spPr/>
      <dgm:t>
        <a:bodyPr/>
        <a:lstStyle/>
        <a:p>
          <a:r>
            <a:rPr lang="en-US" sz="1200" dirty="0" smtClean="0">
              <a:solidFill>
                <a:srgbClr val="000000"/>
              </a:solidFill>
            </a:rPr>
            <a:t>Catheter Implantation</a:t>
          </a:r>
        </a:p>
      </dgm:t>
    </dgm:pt>
    <dgm:pt modelId="{08459821-349F-4C51-A549-52156ACB0EFF}" type="parTrans" cxnId="{D72DF426-00B1-4ED7-8AFC-213591EF3024}">
      <dgm:prSet/>
      <dgm:spPr/>
      <dgm:t>
        <a:bodyPr/>
        <a:lstStyle/>
        <a:p>
          <a:endParaRPr lang="en-US" sz="1200">
            <a:solidFill>
              <a:srgbClr val="000000"/>
            </a:solidFill>
          </a:endParaRPr>
        </a:p>
      </dgm:t>
    </dgm:pt>
    <dgm:pt modelId="{B5A237BC-0025-4262-973F-BB9CAAC078A2}" type="sibTrans" cxnId="{D72DF426-00B1-4ED7-8AFC-213591EF3024}">
      <dgm:prSet custT="1"/>
      <dgm:spPr/>
      <dgm:t>
        <a:bodyPr/>
        <a:lstStyle/>
        <a:p>
          <a:endParaRPr lang="en-US" sz="1200">
            <a:solidFill>
              <a:srgbClr val="000000"/>
            </a:solidFill>
          </a:endParaRPr>
        </a:p>
      </dgm:t>
    </dgm:pt>
    <dgm:pt modelId="{C2DE91A6-86D5-46C5-A720-A5D6935ADA72}">
      <dgm:prSet custT="1"/>
      <dgm:spPr/>
      <dgm:t>
        <a:bodyPr/>
        <a:lstStyle/>
        <a:p>
          <a:r>
            <a:rPr lang="en-US" sz="1200" dirty="0" smtClean="0">
              <a:solidFill>
                <a:srgbClr val="000000"/>
              </a:solidFill>
            </a:rPr>
            <a:t>Re-image and re-contour</a:t>
          </a:r>
        </a:p>
      </dgm:t>
    </dgm:pt>
    <dgm:pt modelId="{F6AB37BF-6C28-4FC3-9E4F-080D72ED633A}" type="parTrans" cxnId="{4E2B86D0-0A14-45FE-9916-227EC6F3113E}">
      <dgm:prSet/>
      <dgm:spPr/>
      <dgm:t>
        <a:bodyPr/>
        <a:lstStyle/>
        <a:p>
          <a:endParaRPr lang="en-US" sz="1200">
            <a:solidFill>
              <a:srgbClr val="000000"/>
            </a:solidFill>
          </a:endParaRPr>
        </a:p>
      </dgm:t>
    </dgm:pt>
    <dgm:pt modelId="{DD5EFAC7-3A4D-4A53-B647-CB3CC25C3AA4}" type="sibTrans" cxnId="{4E2B86D0-0A14-45FE-9916-227EC6F3113E}">
      <dgm:prSet custT="1"/>
      <dgm:spPr>
        <a:solidFill>
          <a:srgbClr val="969696"/>
        </a:solidFill>
      </dgm:spPr>
      <dgm:t>
        <a:bodyPr/>
        <a:lstStyle/>
        <a:p>
          <a:endParaRPr lang="en-US" sz="1200">
            <a:solidFill>
              <a:srgbClr val="000000"/>
            </a:solidFill>
          </a:endParaRPr>
        </a:p>
      </dgm:t>
    </dgm:pt>
    <dgm:pt modelId="{1E427675-8F5A-4FD6-A21A-DC270B9FA1DC}">
      <dgm:prSet custT="1"/>
      <dgm:spPr>
        <a:solidFill>
          <a:srgbClr val="969696"/>
        </a:solidFill>
      </dgm:spPr>
      <dgm:t>
        <a:bodyPr/>
        <a:lstStyle/>
        <a:p>
          <a:r>
            <a:rPr lang="en-US" sz="1200" dirty="0" smtClean="0">
              <a:solidFill>
                <a:srgbClr val="000000"/>
              </a:solidFill>
            </a:rPr>
            <a:t>Catheter delineation</a:t>
          </a:r>
        </a:p>
      </dgm:t>
    </dgm:pt>
    <dgm:pt modelId="{87CEA5CB-16E7-4F1F-80D0-360F99D89AE6}" type="parTrans" cxnId="{8A3BF5A6-84B8-4ED3-AA08-FE87ED3D6BC3}">
      <dgm:prSet/>
      <dgm:spPr/>
      <dgm:t>
        <a:bodyPr/>
        <a:lstStyle/>
        <a:p>
          <a:endParaRPr lang="en-US" sz="1200">
            <a:solidFill>
              <a:srgbClr val="000000"/>
            </a:solidFill>
          </a:endParaRPr>
        </a:p>
      </dgm:t>
    </dgm:pt>
    <dgm:pt modelId="{05E043E8-C8C1-4DA5-94E1-89D4E49EAB06}" type="sibTrans" cxnId="{8A3BF5A6-84B8-4ED3-AA08-FE87ED3D6BC3}">
      <dgm:prSet custT="1"/>
      <dgm:spPr>
        <a:solidFill>
          <a:srgbClr val="969696"/>
        </a:solidFill>
      </dgm:spPr>
      <dgm:t>
        <a:bodyPr/>
        <a:lstStyle/>
        <a:p>
          <a:endParaRPr lang="en-US" sz="1200">
            <a:solidFill>
              <a:srgbClr val="000000"/>
            </a:solidFill>
          </a:endParaRPr>
        </a:p>
      </dgm:t>
    </dgm:pt>
    <dgm:pt modelId="{D49FEF68-6610-425A-A3F7-0734D4BFABEB}">
      <dgm:prSet custT="1"/>
      <dgm:spPr>
        <a:solidFill>
          <a:srgbClr val="969696"/>
        </a:solidFill>
      </dgm:spPr>
      <dgm:t>
        <a:bodyPr/>
        <a:lstStyle/>
        <a:p>
          <a:r>
            <a:rPr lang="en-US" sz="1200" dirty="0" smtClean="0">
              <a:solidFill>
                <a:srgbClr val="000000"/>
              </a:solidFill>
            </a:rPr>
            <a:t>Optimization</a:t>
          </a:r>
        </a:p>
      </dgm:t>
    </dgm:pt>
    <dgm:pt modelId="{61E7A8F1-5F00-4DEF-9F50-76C8677BE8E8}" type="parTrans" cxnId="{6043BC5E-FE16-4815-812B-F40357D0938C}">
      <dgm:prSet/>
      <dgm:spPr/>
      <dgm:t>
        <a:bodyPr/>
        <a:lstStyle/>
        <a:p>
          <a:endParaRPr lang="en-US" sz="1200">
            <a:solidFill>
              <a:srgbClr val="000000"/>
            </a:solidFill>
          </a:endParaRPr>
        </a:p>
      </dgm:t>
    </dgm:pt>
    <dgm:pt modelId="{8B3229E3-AAB5-453C-A878-331B27AFF2D3}" type="sibTrans" cxnId="{6043BC5E-FE16-4815-812B-F40357D0938C}">
      <dgm:prSet custT="1"/>
      <dgm:spPr>
        <a:solidFill>
          <a:srgbClr val="969696"/>
        </a:solidFill>
      </dgm:spPr>
      <dgm:t>
        <a:bodyPr/>
        <a:lstStyle/>
        <a:p>
          <a:endParaRPr lang="en-US" sz="1200">
            <a:solidFill>
              <a:srgbClr val="000000"/>
            </a:solidFill>
          </a:endParaRPr>
        </a:p>
      </dgm:t>
    </dgm:pt>
    <dgm:pt modelId="{46C65E01-FD90-4049-A9D5-83C9485695B1}">
      <dgm:prSet custT="1"/>
      <dgm:spPr>
        <a:solidFill>
          <a:srgbClr val="969696"/>
        </a:solidFill>
      </dgm:spPr>
      <dgm:t>
        <a:bodyPr/>
        <a:lstStyle/>
        <a:p>
          <a:r>
            <a:rPr lang="en-US" sz="1200" dirty="0" smtClean="0">
              <a:solidFill>
                <a:srgbClr val="000000"/>
              </a:solidFill>
            </a:rPr>
            <a:t>Treatment</a:t>
          </a:r>
        </a:p>
      </dgm:t>
    </dgm:pt>
    <dgm:pt modelId="{82745B12-595E-4C51-AB37-5CA6ECDFEC4C}" type="parTrans" cxnId="{1E6B8825-5040-4FE4-BBF9-8399291EE1E5}">
      <dgm:prSet/>
      <dgm:spPr/>
      <dgm:t>
        <a:bodyPr/>
        <a:lstStyle/>
        <a:p>
          <a:endParaRPr lang="en-US" sz="1050"/>
        </a:p>
      </dgm:t>
    </dgm:pt>
    <dgm:pt modelId="{815D8FE7-D0C4-46C6-982C-C736FA480A97}" type="sibTrans" cxnId="{1E6B8825-5040-4FE4-BBF9-8399291EE1E5}">
      <dgm:prSet/>
      <dgm:spPr/>
      <dgm:t>
        <a:bodyPr/>
        <a:lstStyle/>
        <a:p>
          <a:endParaRPr lang="en-US" sz="1050"/>
        </a:p>
      </dgm:t>
    </dgm:pt>
    <dgm:pt modelId="{936074C1-2F7F-45CA-A0CE-17B4680C8B47}" type="pres">
      <dgm:prSet presAssocID="{A2E224EE-74CB-4344-AE19-5E6634D3CC44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9605AEF-F1A5-416F-9EB9-D34F35318442}" type="pres">
      <dgm:prSet presAssocID="{6C80010B-13BF-4DD1-BAFD-9D62929AF888}" presName="node" presStyleLbl="node1" presStyleIdx="0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F21F6D3-A125-45C1-B5DD-939DDFAB0A94}" type="pres">
      <dgm:prSet presAssocID="{328C58EA-09FD-41E6-A110-3EED9AA8715E}" presName="sibTrans" presStyleLbl="sibTrans2D1" presStyleIdx="0" presStyleCnt="7"/>
      <dgm:spPr/>
      <dgm:t>
        <a:bodyPr/>
        <a:lstStyle/>
        <a:p>
          <a:endParaRPr lang="en-US"/>
        </a:p>
      </dgm:t>
    </dgm:pt>
    <dgm:pt modelId="{A2A9355F-9589-4A1A-87EF-B7EE9DDFF088}" type="pres">
      <dgm:prSet presAssocID="{328C58EA-09FD-41E6-A110-3EED9AA8715E}" presName="connectorText" presStyleLbl="sibTrans2D1" presStyleIdx="0" presStyleCnt="7"/>
      <dgm:spPr/>
      <dgm:t>
        <a:bodyPr/>
        <a:lstStyle/>
        <a:p>
          <a:endParaRPr lang="en-US"/>
        </a:p>
      </dgm:t>
    </dgm:pt>
    <dgm:pt modelId="{8099A492-A963-4B71-838E-9C57BB2CE0B4}" type="pres">
      <dgm:prSet presAssocID="{5D3759FB-64AF-4D9C-9E32-B6FE32FD164F}" presName="node" presStyleLbl="node1" presStyleIdx="1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C05AD73-8D99-4B4F-898D-0256D29252E9}" type="pres">
      <dgm:prSet presAssocID="{7966E2C4-7278-4EE7-8084-5F878102E70B}" presName="sibTrans" presStyleLbl="sibTrans2D1" presStyleIdx="1" presStyleCnt="7"/>
      <dgm:spPr/>
      <dgm:t>
        <a:bodyPr/>
        <a:lstStyle/>
        <a:p>
          <a:endParaRPr lang="en-US"/>
        </a:p>
      </dgm:t>
    </dgm:pt>
    <dgm:pt modelId="{89B7A108-E0F5-462B-BB54-A06BC29A34B9}" type="pres">
      <dgm:prSet presAssocID="{7966E2C4-7278-4EE7-8084-5F878102E70B}" presName="connectorText" presStyleLbl="sibTrans2D1" presStyleIdx="1" presStyleCnt="7"/>
      <dgm:spPr/>
      <dgm:t>
        <a:bodyPr/>
        <a:lstStyle/>
        <a:p>
          <a:endParaRPr lang="en-US"/>
        </a:p>
      </dgm:t>
    </dgm:pt>
    <dgm:pt modelId="{A7A1B79E-E478-4EC0-BC82-AF54B1D16E74}" type="pres">
      <dgm:prSet presAssocID="{DDABED44-5D76-4824-AFCE-996118FD5512}" presName="node" presStyleLbl="node1" presStyleIdx="2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3390183-266E-4AC5-96D8-3F4771D86A8B}" type="pres">
      <dgm:prSet presAssocID="{CE8FF10B-4237-4EFA-9D65-DC3A9297FF4B}" presName="sibTrans" presStyleLbl="sibTrans2D1" presStyleIdx="2" presStyleCnt="7"/>
      <dgm:spPr/>
      <dgm:t>
        <a:bodyPr/>
        <a:lstStyle/>
        <a:p>
          <a:endParaRPr lang="en-US"/>
        </a:p>
      </dgm:t>
    </dgm:pt>
    <dgm:pt modelId="{275EB6B8-7CC8-4BEC-A296-6CDF0BE0CFBA}" type="pres">
      <dgm:prSet presAssocID="{CE8FF10B-4237-4EFA-9D65-DC3A9297FF4B}" presName="connectorText" presStyleLbl="sibTrans2D1" presStyleIdx="2" presStyleCnt="7"/>
      <dgm:spPr/>
      <dgm:t>
        <a:bodyPr/>
        <a:lstStyle/>
        <a:p>
          <a:endParaRPr lang="en-US"/>
        </a:p>
      </dgm:t>
    </dgm:pt>
    <dgm:pt modelId="{32225CE0-1EA0-4DCA-BD75-F86E313023DF}" type="pres">
      <dgm:prSet presAssocID="{43AE509B-C4D3-493E-A7B5-C53169440EFE}" presName="node" presStyleLbl="node1" presStyleIdx="3" presStyleCnt="8" custScaleX="11428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CADEA62-F724-4386-A0D8-4C43B745C22F}" type="pres">
      <dgm:prSet presAssocID="{B5A237BC-0025-4262-973F-BB9CAAC078A2}" presName="sibTrans" presStyleLbl="sibTrans2D1" presStyleIdx="3" presStyleCnt="7"/>
      <dgm:spPr/>
      <dgm:t>
        <a:bodyPr/>
        <a:lstStyle/>
        <a:p>
          <a:endParaRPr lang="en-US"/>
        </a:p>
      </dgm:t>
    </dgm:pt>
    <dgm:pt modelId="{8E495F83-83B7-4825-B127-33D8AAF52764}" type="pres">
      <dgm:prSet presAssocID="{B5A237BC-0025-4262-973F-BB9CAAC078A2}" presName="connectorText" presStyleLbl="sibTrans2D1" presStyleIdx="3" presStyleCnt="7"/>
      <dgm:spPr/>
      <dgm:t>
        <a:bodyPr/>
        <a:lstStyle/>
        <a:p>
          <a:endParaRPr lang="en-US"/>
        </a:p>
      </dgm:t>
    </dgm:pt>
    <dgm:pt modelId="{3875D782-6085-43B8-B987-7A39B646A8EE}" type="pres">
      <dgm:prSet presAssocID="{C2DE91A6-86D5-46C5-A720-A5D6935ADA72}" presName="node" presStyleLbl="node1" presStyleIdx="4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C6D1C05-BAC6-44C2-89FE-535CDCFB88D8}" type="pres">
      <dgm:prSet presAssocID="{DD5EFAC7-3A4D-4A53-B647-CB3CC25C3AA4}" presName="sibTrans" presStyleLbl="sibTrans2D1" presStyleIdx="4" presStyleCnt="7"/>
      <dgm:spPr/>
      <dgm:t>
        <a:bodyPr/>
        <a:lstStyle/>
        <a:p>
          <a:endParaRPr lang="en-US"/>
        </a:p>
      </dgm:t>
    </dgm:pt>
    <dgm:pt modelId="{809E2354-59BE-43F0-8FBB-73C637D9D09E}" type="pres">
      <dgm:prSet presAssocID="{DD5EFAC7-3A4D-4A53-B647-CB3CC25C3AA4}" presName="connectorText" presStyleLbl="sibTrans2D1" presStyleIdx="4" presStyleCnt="7"/>
      <dgm:spPr/>
      <dgm:t>
        <a:bodyPr/>
        <a:lstStyle/>
        <a:p>
          <a:endParaRPr lang="en-US"/>
        </a:p>
      </dgm:t>
    </dgm:pt>
    <dgm:pt modelId="{16B59400-D023-42D3-A9CC-DCB88661FC72}" type="pres">
      <dgm:prSet presAssocID="{1E427675-8F5A-4FD6-A21A-DC270B9FA1DC}" presName="node" presStyleLbl="node1" presStyleIdx="5" presStyleCnt="8" custScaleX="115801" custScaleY="10136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DFF82E9-27CD-4B0D-8EF0-602AE636B937}" type="pres">
      <dgm:prSet presAssocID="{05E043E8-C8C1-4DA5-94E1-89D4E49EAB06}" presName="sibTrans" presStyleLbl="sibTrans2D1" presStyleIdx="5" presStyleCnt="7"/>
      <dgm:spPr/>
      <dgm:t>
        <a:bodyPr/>
        <a:lstStyle/>
        <a:p>
          <a:endParaRPr lang="en-US"/>
        </a:p>
      </dgm:t>
    </dgm:pt>
    <dgm:pt modelId="{34CC36A0-F20D-48D4-A55A-2C7F23B56592}" type="pres">
      <dgm:prSet presAssocID="{05E043E8-C8C1-4DA5-94E1-89D4E49EAB06}" presName="connectorText" presStyleLbl="sibTrans2D1" presStyleIdx="5" presStyleCnt="7"/>
      <dgm:spPr/>
      <dgm:t>
        <a:bodyPr/>
        <a:lstStyle/>
        <a:p>
          <a:endParaRPr lang="en-US"/>
        </a:p>
      </dgm:t>
    </dgm:pt>
    <dgm:pt modelId="{5B38558B-A5F0-49CB-91D3-60D35685204C}" type="pres">
      <dgm:prSet presAssocID="{D49FEF68-6610-425A-A3F7-0734D4BFABEB}" presName="node" presStyleLbl="node1" presStyleIdx="6" presStyleCnt="8" custScaleX="113465" custScaleY="13011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299933A-8632-484B-AA56-DE97FCC27577}" type="pres">
      <dgm:prSet presAssocID="{8B3229E3-AAB5-453C-A878-331B27AFF2D3}" presName="sibTrans" presStyleLbl="sibTrans2D1" presStyleIdx="6" presStyleCnt="7"/>
      <dgm:spPr/>
      <dgm:t>
        <a:bodyPr/>
        <a:lstStyle/>
        <a:p>
          <a:endParaRPr lang="en-US"/>
        </a:p>
      </dgm:t>
    </dgm:pt>
    <dgm:pt modelId="{2F18E16E-E362-4677-AFDC-B729BACE0249}" type="pres">
      <dgm:prSet presAssocID="{8B3229E3-AAB5-453C-A878-331B27AFF2D3}" presName="connectorText" presStyleLbl="sibTrans2D1" presStyleIdx="6" presStyleCnt="7"/>
      <dgm:spPr/>
      <dgm:t>
        <a:bodyPr/>
        <a:lstStyle/>
        <a:p>
          <a:endParaRPr lang="en-US"/>
        </a:p>
      </dgm:t>
    </dgm:pt>
    <dgm:pt modelId="{9B8008B8-E366-42AE-8335-1A84135BAA3F}" type="pres">
      <dgm:prSet presAssocID="{46C65E01-FD90-4049-A9D5-83C9485695B1}" presName="node" presStyleLbl="node1" presStyleIdx="7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A949EE4-762B-492D-A4F8-946EB0985A75}" type="presOf" srcId="{CE8FF10B-4237-4EFA-9D65-DC3A9297FF4B}" destId="{275EB6B8-7CC8-4BEC-A296-6CDF0BE0CFBA}" srcOrd="1" destOrd="0" presId="urn:microsoft.com/office/officeart/2005/8/layout/process5"/>
    <dgm:cxn modelId="{4B7ED3BC-4D70-4B08-A798-454EFFA7A3B1}" type="presOf" srcId="{46C65E01-FD90-4049-A9D5-83C9485695B1}" destId="{9B8008B8-E366-42AE-8335-1A84135BAA3F}" srcOrd="0" destOrd="0" presId="urn:microsoft.com/office/officeart/2005/8/layout/process5"/>
    <dgm:cxn modelId="{6122F4BF-D3D3-4E6E-9AD5-B25F4C6E8353}" type="presOf" srcId="{C2DE91A6-86D5-46C5-A720-A5D6935ADA72}" destId="{3875D782-6085-43B8-B987-7A39B646A8EE}" srcOrd="0" destOrd="0" presId="urn:microsoft.com/office/officeart/2005/8/layout/process5"/>
    <dgm:cxn modelId="{E5AF3836-1A67-462A-868E-761FB51EA945}" type="presOf" srcId="{5D3759FB-64AF-4D9C-9E32-B6FE32FD164F}" destId="{8099A492-A963-4B71-838E-9C57BB2CE0B4}" srcOrd="0" destOrd="0" presId="urn:microsoft.com/office/officeart/2005/8/layout/process5"/>
    <dgm:cxn modelId="{D9BB0C7A-1679-453D-8662-75B9A09AFF6E}" type="presOf" srcId="{7966E2C4-7278-4EE7-8084-5F878102E70B}" destId="{89B7A108-E0F5-462B-BB54-A06BC29A34B9}" srcOrd="1" destOrd="0" presId="urn:microsoft.com/office/officeart/2005/8/layout/process5"/>
    <dgm:cxn modelId="{FEAFACDF-66BC-4D2C-812E-6D58E3C6848F}" type="presOf" srcId="{328C58EA-09FD-41E6-A110-3EED9AA8715E}" destId="{3F21F6D3-A125-45C1-B5DD-939DDFAB0A94}" srcOrd="0" destOrd="0" presId="urn:microsoft.com/office/officeart/2005/8/layout/process5"/>
    <dgm:cxn modelId="{615AF72B-4DF7-4F62-A8A4-9AB788EEDE05}" type="presOf" srcId="{8B3229E3-AAB5-453C-A878-331B27AFF2D3}" destId="{8299933A-8632-484B-AA56-DE97FCC27577}" srcOrd="0" destOrd="0" presId="urn:microsoft.com/office/officeart/2005/8/layout/process5"/>
    <dgm:cxn modelId="{C774C7ED-95DF-486C-A55E-26F169B33F44}" type="presOf" srcId="{1E427675-8F5A-4FD6-A21A-DC270B9FA1DC}" destId="{16B59400-D023-42D3-A9CC-DCB88661FC72}" srcOrd="0" destOrd="0" presId="urn:microsoft.com/office/officeart/2005/8/layout/process5"/>
    <dgm:cxn modelId="{A8157D23-6DEE-4D39-B3D8-3BB72F427013}" type="presOf" srcId="{DD5EFAC7-3A4D-4A53-B647-CB3CC25C3AA4}" destId="{8C6D1C05-BAC6-44C2-89FE-535CDCFB88D8}" srcOrd="0" destOrd="0" presId="urn:microsoft.com/office/officeart/2005/8/layout/process5"/>
    <dgm:cxn modelId="{8FDB99BB-0420-4B35-AFE6-142B79018153}" srcId="{A2E224EE-74CB-4344-AE19-5E6634D3CC44}" destId="{DDABED44-5D76-4824-AFCE-996118FD5512}" srcOrd="2" destOrd="0" parTransId="{3F97DD92-E110-4CC5-9838-5A2E8FE102A7}" sibTransId="{CE8FF10B-4237-4EFA-9D65-DC3A9297FF4B}"/>
    <dgm:cxn modelId="{31607B39-B657-45F7-BB98-1E7E584EABDF}" type="presOf" srcId="{CE8FF10B-4237-4EFA-9D65-DC3A9297FF4B}" destId="{A3390183-266E-4AC5-96D8-3F4771D86A8B}" srcOrd="0" destOrd="0" presId="urn:microsoft.com/office/officeart/2005/8/layout/process5"/>
    <dgm:cxn modelId="{F0B6FC02-F1BA-4E1E-84B1-7C5EB56800B7}" srcId="{A2E224EE-74CB-4344-AE19-5E6634D3CC44}" destId="{6C80010B-13BF-4DD1-BAFD-9D62929AF888}" srcOrd="0" destOrd="0" parTransId="{94C3A23B-A268-45FF-85A4-BF37B7C7712E}" sibTransId="{328C58EA-09FD-41E6-A110-3EED9AA8715E}"/>
    <dgm:cxn modelId="{1D901EF8-880F-4FDA-9C07-152945B77D4B}" type="presOf" srcId="{05E043E8-C8C1-4DA5-94E1-89D4E49EAB06}" destId="{9DFF82E9-27CD-4B0D-8EF0-602AE636B937}" srcOrd="0" destOrd="0" presId="urn:microsoft.com/office/officeart/2005/8/layout/process5"/>
    <dgm:cxn modelId="{6043BC5E-FE16-4815-812B-F40357D0938C}" srcId="{A2E224EE-74CB-4344-AE19-5E6634D3CC44}" destId="{D49FEF68-6610-425A-A3F7-0734D4BFABEB}" srcOrd="6" destOrd="0" parTransId="{61E7A8F1-5F00-4DEF-9F50-76C8677BE8E8}" sibTransId="{8B3229E3-AAB5-453C-A878-331B27AFF2D3}"/>
    <dgm:cxn modelId="{FE648FE3-152A-4A60-980F-A591ECE19A76}" type="presOf" srcId="{8B3229E3-AAB5-453C-A878-331B27AFF2D3}" destId="{2F18E16E-E362-4677-AFDC-B729BACE0249}" srcOrd="1" destOrd="0" presId="urn:microsoft.com/office/officeart/2005/8/layout/process5"/>
    <dgm:cxn modelId="{FF74A257-5EDC-441E-B4BE-D351099F7AF0}" type="presOf" srcId="{7966E2C4-7278-4EE7-8084-5F878102E70B}" destId="{AC05AD73-8D99-4B4F-898D-0256D29252E9}" srcOrd="0" destOrd="0" presId="urn:microsoft.com/office/officeart/2005/8/layout/process5"/>
    <dgm:cxn modelId="{D613EC49-A6A8-4E2A-BECF-332D9FFC13B3}" type="presOf" srcId="{DD5EFAC7-3A4D-4A53-B647-CB3CC25C3AA4}" destId="{809E2354-59BE-43F0-8FBB-73C637D9D09E}" srcOrd="1" destOrd="0" presId="urn:microsoft.com/office/officeart/2005/8/layout/process5"/>
    <dgm:cxn modelId="{4E2B86D0-0A14-45FE-9916-227EC6F3113E}" srcId="{A2E224EE-74CB-4344-AE19-5E6634D3CC44}" destId="{C2DE91A6-86D5-46C5-A720-A5D6935ADA72}" srcOrd="4" destOrd="0" parTransId="{F6AB37BF-6C28-4FC3-9E4F-080D72ED633A}" sibTransId="{DD5EFAC7-3A4D-4A53-B647-CB3CC25C3AA4}"/>
    <dgm:cxn modelId="{13347C82-5593-4ACB-BD4C-78DDE9139EEF}" srcId="{A2E224EE-74CB-4344-AE19-5E6634D3CC44}" destId="{5D3759FB-64AF-4D9C-9E32-B6FE32FD164F}" srcOrd="1" destOrd="0" parTransId="{6941C333-89EF-4A4C-8615-2A48DE61B520}" sibTransId="{7966E2C4-7278-4EE7-8084-5F878102E70B}"/>
    <dgm:cxn modelId="{557B9464-7A29-493D-94AC-0E996E25D934}" type="presOf" srcId="{D49FEF68-6610-425A-A3F7-0734D4BFABEB}" destId="{5B38558B-A5F0-49CB-91D3-60D35685204C}" srcOrd="0" destOrd="0" presId="urn:microsoft.com/office/officeart/2005/8/layout/process5"/>
    <dgm:cxn modelId="{35406144-9B47-4153-A79E-03C737A63B77}" type="presOf" srcId="{05E043E8-C8C1-4DA5-94E1-89D4E49EAB06}" destId="{34CC36A0-F20D-48D4-A55A-2C7F23B56592}" srcOrd="1" destOrd="0" presId="urn:microsoft.com/office/officeart/2005/8/layout/process5"/>
    <dgm:cxn modelId="{88691524-94EC-4B96-96E7-C1B9068F0D20}" type="presOf" srcId="{DDABED44-5D76-4824-AFCE-996118FD5512}" destId="{A7A1B79E-E478-4EC0-BC82-AF54B1D16E74}" srcOrd="0" destOrd="0" presId="urn:microsoft.com/office/officeart/2005/8/layout/process5"/>
    <dgm:cxn modelId="{6C4AB57F-E8FB-4919-9A2E-0E46BF033F6A}" type="presOf" srcId="{43AE509B-C4D3-493E-A7B5-C53169440EFE}" destId="{32225CE0-1EA0-4DCA-BD75-F86E313023DF}" srcOrd="0" destOrd="0" presId="urn:microsoft.com/office/officeart/2005/8/layout/process5"/>
    <dgm:cxn modelId="{D72DF426-00B1-4ED7-8AFC-213591EF3024}" srcId="{A2E224EE-74CB-4344-AE19-5E6634D3CC44}" destId="{43AE509B-C4D3-493E-A7B5-C53169440EFE}" srcOrd="3" destOrd="0" parTransId="{08459821-349F-4C51-A549-52156ACB0EFF}" sibTransId="{B5A237BC-0025-4262-973F-BB9CAAC078A2}"/>
    <dgm:cxn modelId="{25F8DB25-89FB-48FF-9A03-8B3795F92B62}" type="presOf" srcId="{B5A237BC-0025-4262-973F-BB9CAAC078A2}" destId="{8E495F83-83B7-4825-B127-33D8AAF52764}" srcOrd="1" destOrd="0" presId="urn:microsoft.com/office/officeart/2005/8/layout/process5"/>
    <dgm:cxn modelId="{E0CBE33E-56E2-4F19-808E-BD0DE26DC0C6}" type="presOf" srcId="{A2E224EE-74CB-4344-AE19-5E6634D3CC44}" destId="{936074C1-2F7F-45CA-A0CE-17B4680C8B47}" srcOrd="0" destOrd="0" presId="urn:microsoft.com/office/officeart/2005/8/layout/process5"/>
    <dgm:cxn modelId="{1E6B8825-5040-4FE4-BBF9-8399291EE1E5}" srcId="{A2E224EE-74CB-4344-AE19-5E6634D3CC44}" destId="{46C65E01-FD90-4049-A9D5-83C9485695B1}" srcOrd="7" destOrd="0" parTransId="{82745B12-595E-4C51-AB37-5CA6ECDFEC4C}" sibTransId="{815D8FE7-D0C4-46C6-982C-C736FA480A97}"/>
    <dgm:cxn modelId="{ACC4EFF0-C66E-4815-B19C-7D1D1BFD9957}" type="presOf" srcId="{B5A237BC-0025-4262-973F-BB9CAAC078A2}" destId="{1CADEA62-F724-4386-A0D8-4C43B745C22F}" srcOrd="0" destOrd="0" presId="urn:microsoft.com/office/officeart/2005/8/layout/process5"/>
    <dgm:cxn modelId="{8A3BF5A6-84B8-4ED3-AA08-FE87ED3D6BC3}" srcId="{A2E224EE-74CB-4344-AE19-5E6634D3CC44}" destId="{1E427675-8F5A-4FD6-A21A-DC270B9FA1DC}" srcOrd="5" destOrd="0" parTransId="{87CEA5CB-16E7-4F1F-80D0-360F99D89AE6}" sibTransId="{05E043E8-C8C1-4DA5-94E1-89D4E49EAB06}"/>
    <dgm:cxn modelId="{5811B4EE-DE37-4723-A463-6FC9D9EFD6A3}" type="presOf" srcId="{6C80010B-13BF-4DD1-BAFD-9D62929AF888}" destId="{69605AEF-F1A5-416F-9EB9-D34F35318442}" srcOrd="0" destOrd="0" presId="urn:microsoft.com/office/officeart/2005/8/layout/process5"/>
    <dgm:cxn modelId="{0EB5109D-252E-4105-8E1E-D9E7537752D0}" type="presOf" srcId="{328C58EA-09FD-41E6-A110-3EED9AA8715E}" destId="{A2A9355F-9589-4A1A-87EF-B7EE9DDFF088}" srcOrd="1" destOrd="0" presId="urn:microsoft.com/office/officeart/2005/8/layout/process5"/>
    <dgm:cxn modelId="{FAB1ED60-6E9D-439A-8ABE-CA90C833AD85}" type="presParOf" srcId="{936074C1-2F7F-45CA-A0CE-17B4680C8B47}" destId="{69605AEF-F1A5-416F-9EB9-D34F35318442}" srcOrd="0" destOrd="0" presId="urn:microsoft.com/office/officeart/2005/8/layout/process5"/>
    <dgm:cxn modelId="{8EE8F23C-1912-46A5-981F-5230E214B512}" type="presParOf" srcId="{936074C1-2F7F-45CA-A0CE-17B4680C8B47}" destId="{3F21F6D3-A125-45C1-B5DD-939DDFAB0A94}" srcOrd="1" destOrd="0" presId="urn:microsoft.com/office/officeart/2005/8/layout/process5"/>
    <dgm:cxn modelId="{B119F29C-7341-494B-A16D-21742612E44C}" type="presParOf" srcId="{3F21F6D3-A125-45C1-B5DD-939DDFAB0A94}" destId="{A2A9355F-9589-4A1A-87EF-B7EE9DDFF088}" srcOrd="0" destOrd="0" presId="urn:microsoft.com/office/officeart/2005/8/layout/process5"/>
    <dgm:cxn modelId="{01D8C31B-B030-4971-9F53-FC89DC2B1571}" type="presParOf" srcId="{936074C1-2F7F-45CA-A0CE-17B4680C8B47}" destId="{8099A492-A963-4B71-838E-9C57BB2CE0B4}" srcOrd="2" destOrd="0" presId="urn:microsoft.com/office/officeart/2005/8/layout/process5"/>
    <dgm:cxn modelId="{CBA078C9-3AA6-4301-AEBF-439C5DAB62D3}" type="presParOf" srcId="{936074C1-2F7F-45CA-A0CE-17B4680C8B47}" destId="{AC05AD73-8D99-4B4F-898D-0256D29252E9}" srcOrd="3" destOrd="0" presId="urn:microsoft.com/office/officeart/2005/8/layout/process5"/>
    <dgm:cxn modelId="{1459BF54-4CA1-457B-90F7-B376D09E686D}" type="presParOf" srcId="{AC05AD73-8D99-4B4F-898D-0256D29252E9}" destId="{89B7A108-E0F5-462B-BB54-A06BC29A34B9}" srcOrd="0" destOrd="0" presId="urn:microsoft.com/office/officeart/2005/8/layout/process5"/>
    <dgm:cxn modelId="{8496D7D2-91F3-4AEC-8EAF-F4EA62DF91FC}" type="presParOf" srcId="{936074C1-2F7F-45CA-A0CE-17B4680C8B47}" destId="{A7A1B79E-E478-4EC0-BC82-AF54B1D16E74}" srcOrd="4" destOrd="0" presId="urn:microsoft.com/office/officeart/2005/8/layout/process5"/>
    <dgm:cxn modelId="{C7F8FD97-0854-4101-B56C-F84320C81E22}" type="presParOf" srcId="{936074C1-2F7F-45CA-A0CE-17B4680C8B47}" destId="{A3390183-266E-4AC5-96D8-3F4771D86A8B}" srcOrd="5" destOrd="0" presId="urn:microsoft.com/office/officeart/2005/8/layout/process5"/>
    <dgm:cxn modelId="{DA1EC6C3-F612-425E-9C50-684B3E802F0A}" type="presParOf" srcId="{A3390183-266E-4AC5-96D8-3F4771D86A8B}" destId="{275EB6B8-7CC8-4BEC-A296-6CDF0BE0CFBA}" srcOrd="0" destOrd="0" presId="urn:microsoft.com/office/officeart/2005/8/layout/process5"/>
    <dgm:cxn modelId="{7518E11B-95A1-42F1-BFED-94D3A60589CA}" type="presParOf" srcId="{936074C1-2F7F-45CA-A0CE-17B4680C8B47}" destId="{32225CE0-1EA0-4DCA-BD75-F86E313023DF}" srcOrd="6" destOrd="0" presId="urn:microsoft.com/office/officeart/2005/8/layout/process5"/>
    <dgm:cxn modelId="{B35491DB-116C-4925-9B0F-4611C89B73AC}" type="presParOf" srcId="{936074C1-2F7F-45CA-A0CE-17B4680C8B47}" destId="{1CADEA62-F724-4386-A0D8-4C43B745C22F}" srcOrd="7" destOrd="0" presId="urn:microsoft.com/office/officeart/2005/8/layout/process5"/>
    <dgm:cxn modelId="{7AFE6615-E0F7-4D46-9CE8-AFC1B3237341}" type="presParOf" srcId="{1CADEA62-F724-4386-A0D8-4C43B745C22F}" destId="{8E495F83-83B7-4825-B127-33D8AAF52764}" srcOrd="0" destOrd="0" presId="urn:microsoft.com/office/officeart/2005/8/layout/process5"/>
    <dgm:cxn modelId="{DA0FD0EF-4090-40E6-A6C2-683995B7E486}" type="presParOf" srcId="{936074C1-2F7F-45CA-A0CE-17B4680C8B47}" destId="{3875D782-6085-43B8-B987-7A39B646A8EE}" srcOrd="8" destOrd="0" presId="urn:microsoft.com/office/officeart/2005/8/layout/process5"/>
    <dgm:cxn modelId="{D8F8C1F5-6A57-4A28-A3D5-89C4E32E1C7D}" type="presParOf" srcId="{936074C1-2F7F-45CA-A0CE-17B4680C8B47}" destId="{8C6D1C05-BAC6-44C2-89FE-535CDCFB88D8}" srcOrd="9" destOrd="0" presId="urn:microsoft.com/office/officeart/2005/8/layout/process5"/>
    <dgm:cxn modelId="{1F6EA7EC-D226-4534-A9A3-5F81A47E9A72}" type="presParOf" srcId="{8C6D1C05-BAC6-44C2-89FE-535CDCFB88D8}" destId="{809E2354-59BE-43F0-8FBB-73C637D9D09E}" srcOrd="0" destOrd="0" presId="urn:microsoft.com/office/officeart/2005/8/layout/process5"/>
    <dgm:cxn modelId="{FC473AE8-A23F-4E43-AA10-66260C527333}" type="presParOf" srcId="{936074C1-2F7F-45CA-A0CE-17B4680C8B47}" destId="{16B59400-D023-42D3-A9CC-DCB88661FC72}" srcOrd="10" destOrd="0" presId="urn:microsoft.com/office/officeart/2005/8/layout/process5"/>
    <dgm:cxn modelId="{73E963F3-D8C3-4A95-9414-4B141F239CCD}" type="presParOf" srcId="{936074C1-2F7F-45CA-A0CE-17B4680C8B47}" destId="{9DFF82E9-27CD-4B0D-8EF0-602AE636B937}" srcOrd="11" destOrd="0" presId="urn:microsoft.com/office/officeart/2005/8/layout/process5"/>
    <dgm:cxn modelId="{24980CBA-F869-42F3-9769-F69750BEBB22}" type="presParOf" srcId="{9DFF82E9-27CD-4B0D-8EF0-602AE636B937}" destId="{34CC36A0-F20D-48D4-A55A-2C7F23B56592}" srcOrd="0" destOrd="0" presId="urn:microsoft.com/office/officeart/2005/8/layout/process5"/>
    <dgm:cxn modelId="{CEEBDEA6-ABAE-4CBB-B0BB-42A356A20308}" type="presParOf" srcId="{936074C1-2F7F-45CA-A0CE-17B4680C8B47}" destId="{5B38558B-A5F0-49CB-91D3-60D35685204C}" srcOrd="12" destOrd="0" presId="urn:microsoft.com/office/officeart/2005/8/layout/process5"/>
    <dgm:cxn modelId="{E5CE1A7A-644D-4FB0-95D3-D583E5C6E4AE}" type="presParOf" srcId="{936074C1-2F7F-45CA-A0CE-17B4680C8B47}" destId="{8299933A-8632-484B-AA56-DE97FCC27577}" srcOrd="13" destOrd="0" presId="urn:microsoft.com/office/officeart/2005/8/layout/process5"/>
    <dgm:cxn modelId="{4CF9B64E-9FB5-4CFD-92EF-EDB135321721}" type="presParOf" srcId="{8299933A-8632-484B-AA56-DE97FCC27577}" destId="{2F18E16E-E362-4677-AFDC-B729BACE0249}" srcOrd="0" destOrd="0" presId="urn:microsoft.com/office/officeart/2005/8/layout/process5"/>
    <dgm:cxn modelId="{CA369005-AC7D-43A4-B435-D71934D82D1B}" type="presParOf" srcId="{936074C1-2F7F-45CA-A0CE-17B4680C8B47}" destId="{9B8008B8-E366-42AE-8335-1A84135BAA3F}" srcOrd="14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A2E224EE-74CB-4344-AE19-5E6634D3CC44}" type="doc">
      <dgm:prSet loTypeId="urn:microsoft.com/office/officeart/2005/8/layout/process5" loCatId="process" qsTypeId="urn:microsoft.com/office/officeart/2005/8/quickstyle/3d2" qsCatId="3D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6C80010B-13BF-4DD1-BAFD-9D62929AF888}">
      <dgm:prSet phldrT="[Text]" custT="1"/>
      <dgm:spPr/>
      <dgm:t>
        <a:bodyPr/>
        <a:lstStyle/>
        <a:p>
          <a:r>
            <a:rPr lang="en-US" sz="1200" dirty="0" smtClean="0">
              <a:solidFill>
                <a:srgbClr val="000000"/>
              </a:solidFill>
            </a:rPr>
            <a:t>Image acquisition</a:t>
          </a:r>
          <a:endParaRPr lang="en-US" sz="1200" dirty="0">
            <a:solidFill>
              <a:srgbClr val="000000"/>
            </a:solidFill>
          </a:endParaRPr>
        </a:p>
      </dgm:t>
    </dgm:pt>
    <dgm:pt modelId="{94C3A23B-A268-45FF-85A4-BF37B7C7712E}" type="parTrans" cxnId="{F0B6FC02-F1BA-4E1E-84B1-7C5EB56800B7}">
      <dgm:prSet/>
      <dgm:spPr/>
      <dgm:t>
        <a:bodyPr/>
        <a:lstStyle/>
        <a:p>
          <a:endParaRPr lang="en-US" sz="1200">
            <a:solidFill>
              <a:srgbClr val="000000"/>
            </a:solidFill>
          </a:endParaRPr>
        </a:p>
      </dgm:t>
    </dgm:pt>
    <dgm:pt modelId="{328C58EA-09FD-41E6-A110-3EED9AA8715E}" type="sibTrans" cxnId="{F0B6FC02-F1BA-4E1E-84B1-7C5EB56800B7}">
      <dgm:prSet custT="1"/>
      <dgm:spPr/>
      <dgm:t>
        <a:bodyPr/>
        <a:lstStyle/>
        <a:p>
          <a:endParaRPr lang="en-US" sz="1200">
            <a:solidFill>
              <a:srgbClr val="000000"/>
            </a:solidFill>
          </a:endParaRPr>
        </a:p>
      </dgm:t>
    </dgm:pt>
    <dgm:pt modelId="{5D3759FB-64AF-4D9C-9E32-B6FE32FD164F}">
      <dgm:prSet custT="1"/>
      <dgm:spPr/>
      <dgm:t>
        <a:bodyPr/>
        <a:lstStyle/>
        <a:p>
          <a:r>
            <a:rPr lang="en-US" sz="1200" dirty="0" smtClean="0">
              <a:solidFill>
                <a:srgbClr val="000000"/>
              </a:solidFill>
            </a:rPr>
            <a:t>Prostate&amp; rectum contouring</a:t>
          </a:r>
        </a:p>
      </dgm:t>
    </dgm:pt>
    <dgm:pt modelId="{6941C333-89EF-4A4C-8615-2A48DE61B520}" type="parTrans" cxnId="{13347C82-5593-4ACB-BD4C-78DDE9139EEF}">
      <dgm:prSet/>
      <dgm:spPr/>
      <dgm:t>
        <a:bodyPr/>
        <a:lstStyle/>
        <a:p>
          <a:endParaRPr lang="en-US" sz="1200">
            <a:solidFill>
              <a:srgbClr val="000000"/>
            </a:solidFill>
          </a:endParaRPr>
        </a:p>
      </dgm:t>
    </dgm:pt>
    <dgm:pt modelId="{7966E2C4-7278-4EE7-8084-5F878102E70B}" type="sibTrans" cxnId="{13347C82-5593-4ACB-BD4C-78DDE9139EEF}">
      <dgm:prSet custT="1"/>
      <dgm:spPr/>
      <dgm:t>
        <a:bodyPr/>
        <a:lstStyle/>
        <a:p>
          <a:endParaRPr lang="en-US" sz="1200">
            <a:solidFill>
              <a:srgbClr val="000000"/>
            </a:solidFill>
          </a:endParaRPr>
        </a:p>
      </dgm:t>
    </dgm:pt>
    <dgm:pt modelId="{DDABED44-5D76-4824-AFCE-996118FD5512}">
      <dgm:prSet custT="1"/>
      <dgm:spPr/>
      <dgm:t>
        <a:bodyPr/>
        <a:lstStyle/>
        <a:p>
          <a:r>
            <a:rPr lang="en-US" sz="1200" dirty="0" smtClean="0">
              <a:solidFill>
                <a:srgbClr val="000000"/>
              </a:solidFill>
            </a:rPr>
            <a:t>Urethra contouring</a:t>
          </a:r>
        </a:p>
      </dgm:t>
    </dgm:pt>
    <dgm:pt modelId="{3F97DD92-E110-4CC5-9838-5A2E8FE102A7}" type="parTrans" cxnId="{8FDB99BB-0420-4B35-AFE6-142B79018153}">
      <dgm:prSet/>
      <dgm:spPr/>
      <dgm:t>
        <a:bodyPr/>
        <a:lstStyle/>
        <a:p>
          <a:endParaRPr lang="en-US" sz="1200">
            <a:solidFill>
              <a:srgbClr val="000000"/>
            </a:solidFill>
          </a:endParaRPr>
        </a:p>
      </dgm:t>
    </dgm:pt>
    <dgm:pt modelId="{CE8FF10B-4237-4EFA-9D65-DC3A9297FF4B}" type="sibTrans" cxnId="{8FDB99BB-0420-4B35-AFE6-142B79018153}">
      <dgm:prSet custT="1"/>
      <dgm:spPr/>
      <dgm:t>
        <a:bodyPr/>
        <a:lstStyle/>
        <a:p>
          <a:endParaRPr lang="en-US" sz="1200">
            <a:solidFill>
              <a:srgbClr val="000000"/>
            </a:solidFill>
          </a:endParaRPr>
        </a:p>
      </dgm:t>
    </dgm:pt>
    <dgm:pt modelId="{43AE509B-C4D3-493E-A7B5-C53169440EFE}">
      <dgm:prSet custT="1"/>
      <dgm:spPr/>
      <dgm:t>
        <a:bodyPr/>
        <a:lstStyle/>
        <a:p>
          <a:r>
            <a:rPr lang="en-US" sz="1200" dirty="0" smtClean="0">
              <a:solidFill>
                <a:srgbClr val="000000"/>
              </a:solidFill>
            </a:rPr>
            <a:t>Catheter Implantation</a:t>
          </a:r>
        </a:p>
      </dgm:t>
    </dgm:pt>
    <dgm:pt modelId="{08459821-349F-4C51-A549-52156ACB0EFF}" type="parTrans" cxnId="{D72DF426-00B1-4ED7-8AFC-213591EF3024}">
      <dgm:prSet/>
      <dgm:spPr/>
      <dgm:t>
        <a:bodyPr/>
        <a:lstStyle/>
        <a:p>
          <a:endParaRPr lang="en-US" sz="1200">
            <a:solidFill>
              <a:srgbClr val="000000"/>
            </a:solidFill>
          </a:endParaRPr>
        </a:p>
      </dgm:t>
    </dgm:pt>
    <dgm:pt modelId="{B5A237BC-0025-4262-973F-BB9CAAC078A2}" type="sibTrans" cxnId="{D72DF426-00B1-4ED7-8AFC-213591EF3024}">
      <dgm:prSet custT="1"/>
      <dgm:spPr/>
      <dgm:t>
        <a:bodyPr/>
        <a:lstStyle/>
        <a:p>
          <a:endParaRPr lang="en-US" sz="1200">
            <a:solidFill>
              <a:srgbClr val="000000"/>
            </a:solidFill>
          </a:endParaRPr>
        </a:p>
      </dgm:t>
    </dgm:pt>
    <dgm:pt modelId="{C2DE91A6-86D5-46C5-A720-A5D6935ADA72}">
      <dgm:prSet custT="1"/>
      <dgm:spPr/>
      <dgm:t>
        <a:bodyPr/>
        <a:lstStyle/>
        <a:p>
          <a:r>
            <a:rPr lang="en-US" sz="1200" dirty="0" smtClean="0">
              <a:solidFill>
                <a:srgbClr val="000000"/>
              </a:solidFill>
            </a:rPr>
            <a:t>Re-image and re-contour</a:t>
          </a:r>
        </a:p>
      </dgm:t>
    </dgm:pt>
    <dgm:pt modelId="{F6AB37BF-6C28-4FC3-9E4F-080D72ED633A}" type="parTrans" cxnId="{4E2B86D0-0A14-45FE-9916-227EC6F3113E}">
      <dgm:prSet/>
      <dgm:spPr/>
      <dgm:t>
        <a:bodyPr/>
        <a:lstStyle/>
        <a:p>
          <a:endParaRPr lang="en-US" sz="1200">
            <a:solidFill>
              <a:srgbClr val="000000"/>
            </a:solidFill>
          </a:endParaRPr>
        </a:p>
      </dgm:t>
    </dgm:pt>
    <dgm:pt modelId="{DD5EFAC7-3A4D-4A53-B647-CB3CC25C3AA4}" type="sibTrans" cxnId="{4E2B86D0-0A14-45FE-9916-227EC6F3113E}">
      <dgm:prSet custT="1"/>
      <dgm:spPr>
        <a:solidFill>
          <a:srgbClr val="969696"/>
        </a:solidFill>
      </dgm:spPr>
      <dgm:t>
        <a:bodyPr/>
        <a:lstStyle/>
        <a:p>
          <a:endParaRPr lang="en-US" sz="1200">
            <a:solidFill>
              <a:srgbClr val="000000"/>
            </a:solidFill>
          </a:endParaRPr>
        </a:p>
      </dgm:t>
    </dgm:pt>
    <dgm:pt modelId="{1E427675-8F5A-4FD6-A21A-DC270B9FA1DC}">
      <dgm:prSet custT="1"/>
      <dgm:spPr>
        <a:solidFill>
          <a:srgbClr val="969696"/>
        </a:solidFill>
      </dgm:spPr>
      <dgm:t>
        <a:bodyPr/>
        <a:lstStyle/>
        <a:p>
          <a:r>
            <a:rPr lang="en-US" sz="1200" dirty="0" smtClean="0">
              <a:solidFill>
                <a:srgbClr val="000000"/>
              </a:solidFill>
            </a:rPr>
            <a:t>Catheter delineation</a:t>
          </a:r>
        </a:p>
      </dgm:t>
    </dgm:pt>
    <dgm:pt modelId="{87CEA5CB-16E7-4F1F-80D0-360F99D89AE6}" type="parTrans" cxnId="{8A3BF5A6-84B8-4ED3-AA08-FE87ED3D6BC3}">
      <dgm:prSet/>
      <dgm:spPr/>
      <dgm:t>
        <a:bodyPr/>
        <a:lstStyle/>
        <a:p>
          <a:endParaRPr lang="en-US" sz="1200">
            <a:solidFill>
              <a:srgbClr val="000000"/>
            </a:solidFill>
          </a:endParaRPr>
        </a:p>
      </dgm:t>
    </dgm:pt>
    <dgm:pt modelId="{05E043E8-C8C1-4DA5-94E1-89D4E49EAB06}" type="sibTrans" cxnId="{8A3BF5A6-84B8-4ED3-AA08-FE87ED3D6BC3}">
      <dgm:prSet custT="1"/>
      <dgm:spPr>
        <a:solidFill>
          <a:srgbClr val="969696"/>
        </a:solidFill>
      </dgm:spPr>
      <dgm:t>
        <a:bodyPr/>
        <a:lstStyle/>
        <a:p>
          <a:endParaRPr lang="en-US" sz="1200">
            <a:solidFill>
              <a:srgbClr val="000000"/>
            </a:solidFill>
          </a:endParaRPr>
        </a:p>
      </dgm:t>
    </dgm:pt>
    <dgm:pt modelId="{D49FEF68-6610-425A-A3F7-0734D4BFABEB}">
      <dgm:prSet custT="1"/>
      <dgm:spPr>
        <a:solidFill>
          <a:srgbClr val="969696"/>
        </a:solidFill>
      </dgm:spPr>
      <dgm:t>
        <a:bodyPr/>
        <a:lstStyle/>
        <a:p>
          <a:r>
            <a:rPr lang="en-US" sz="1200" dirty="0" smtClean="0">
              <a:solidFill>
                <a:srgbClr val="000000"/>
              </a:solidFill>
            </a:rPr>
            <a:t>Optimization</a:t>
          </a:r>
        </a:p>
      </dgm:t>
    </dgm:pt>
    <dgm:pt modelId="{61E7A8F1-5F00-4DEF-9F50-76C8677BE8E8}" type="parTrans" cxnId="{6043BC5E-FE16-4815-812B-F40357D0938C}">
      <dgm:prSet/>
      <dgm:spPr/>
      <dgm:t>
        <a:bodyPr/>
        <a:lstStyle/>
        <a:p>
          <a:endParaRPr lang="en-US" sz="1200">
            <a:solidFill>
              <a:srgbClr val="000000"/>
            </a:solidFill>
          </a:endParaRPr>
        </a:p>
      </dgm:t>
    </dgm:pt>
    <dgm:pt modelId="{8B3229E3-AAB5-453C-A878-331B27AFF2D3}" type="sibTrans" cxnId="{6043BC5E-FE16-4815-812B-F40357D0938C}">
      <dgm:prSet custT="1"/>
      <dgm:spPr>
        <a:solidFill>
          <a:srgbClr val="969696"/>
        </a:solidFill>
      </dgm:spPr>
      <dgm:t>
        <a:bodyPr/>
        <a:lstStyle/>
        <a:p>
          <a:endParaRPr lang="en-US" sz="1200">
            <a:solidFill>
              <a:srgbClr val="000000"/>
            </a:solidFill>
          </a:endParaRPr>
        </a:p>
      </dgm:t>
    </dgm:pt>
    <dgm:pt modelId="{46C65E01-FD90-4049-A9D5-83C9485695B1}">
      <dgm:prSet custT="1"/>
      <dgm:spPr>
        <a:solidFill>
          <a:srgbClr val="969696"/>
        </a:solidFill>
      </dgm:spPr>
      <dgm:t>
        <a:bodyPr/>
        <a:lstStyle/>
        <a:p>
          <a:r>
            <a:rPr lang="en-US" sz="1200" dirty="0" smtClean="0">
              <a:solidFill>
                <a:srgbClr val="000000"/>
              </a:solidFill>
            </a:rPr>
            <a:t>Treatment</a:t>
          </a:r>
        </a:p>
      </dgm:t>
    </dgm:pt>
    <dgm:pt modelId="{82745B12-595E-4C51-AB37-5CA6ECDFEC4C}" type="parTrans" cxnId="{1E6B8825-5040-4FE4-BBF9-8399291EE1E5}">
      <dgm:prSet/>
      <dgm:spPr/>
      <dgm:t>
        <a:bodyPr/>
        <a:lstStyle/>
        <a:p>
          <a:endParaRPr lang="en-US" sz="1050"/>
        </a:p>
      </dgm:t>
    </dgm:pt>
    <dgm:pt modelId="{815D8FE7-D0C4-46C6-982C-C736FA480A97}" type="sibTrans" cxnId="{1E6B8825-5040-4FE4-BBF9-8399291EE1E5}">
      <dgm:prSet/>
      <dgm:spPr/>
      <dgm:t>
        <a:bodyPr/>
        <a:lstStyle/>
        <a:p>
          <a:endParaRPr lang="en-US" sz="1050"/>
        </a:p>
      </dgm:t>
    </dgm:pt>
    <dgm:pt modelId="{936074C1-2F7F-45CA-A0CE-17B4680C8B47}" type="pres">
      <dgm:prSet presAssocID="{A2E224EE-74CB-4344-AE19-5E6634D3CC44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9605AEF-F1A5-416F-9EB9-D34F35318442}" type="pres">
      <dgm:prSet presAssocID="{6C80010B-13BF-4DD1-BAFD-9D62929AF888}" presName="node" presStyleLbl="node1" presStyleIdx="0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F21F6D3-A125-45C1-B5DD-939DDFAB0A94}" type="pres">
      <dgm:prSet presAssocID="{328C58EA-09FD-41E6-A110-3EED9AA8715E}" presName="sibTrans" presStyleLbl="sibTrans2D1" presStyleIdx="0" presStyleCnt="7"/>
      <dgm:spPr/>
      <dgm:t>
        <a:bodyPr/>
        <a:lstStyle/>
        <a:p>
          <a:endParaRPr lang="en-US"/>
        </a:p>
      </dgm:t>
    </dgm:pt>
    <dgm:pt modelId="{A2A9355F-9589-4A1A-87EF-B7EE9DDFF088}" type="pres">
      <dgm:prSet presAssocID="{328C58EA-09FD-41E6-A110-3EED9AA8715E}" presName="connectorText" presStyleLbl="sibTrans2D1" presStyleIdx="0" presStyleCnt="7"/>
      <dgm:spPr/>
      <dgm:t>
        <a:bodyPr/>
        <a:lstStyle/>
        <a:p>
          <a:endParaRPr lang="en-US"/>
        </a:p>
      </dgm:t>
    </dgm:pt>
    <dgm:pt modelId="{8099A492-A963-4B71-838E-9C57BB2CE0B4}" type="pres">
      <dgm:prSet presAssocID="{5D3759FB-64AF-4D9C-9E32-B6FE32FD164F}" presName="node" presStyleLbl="node1" presStyleIdx="1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C05AD73-8D99-4B4F-898D-0256D29252E9}" type="pres">
      <dgm:prSet presAssocID="{7966E2C4-7278-4EE7-8084-5F878102E70B}" presName="sibTrans" presStyleLbl="sibTrans2D1" presStyleIdx="1" presStyleCnt="7"/>
      <dgm:spPr/>
      <dgm:t>
        <a:bodyPr/>
        <a:lstStyle/>
        <a:p>
          <a:endParaRPr lang="en-US"/>
        </a:p>
      </dgm:t>
    </dgm:pt>
    <dgm:pt modelId="{89B7A108-E0F5-462B-BB54-A06BC29A34B9}" type="pres">
      <dgm:prSet presAssocID="{7966E2C4-7278-4EE7-8084-5F878102E70B}" presName="connectorText" presStyleLbl="sibTrans2D1" presStyleIdx="1" presStyleCnt="7"/>
      <dgm:spPr/>
      <dgm:t>
        <a:bodyPr/>
        <a:lstStyle/>
        <a:p>
          <a:endParaRPr lang="en-US"/>
        </a:p>
      </dgm:t>
    </dgm:pt>
    <dgm:pt modelId="{A7A1B79E-E478-4EC0-BC82-AF54B1D16E74}" type="pres">
      <dgm:prSet presAssocID="{DDABED44-5D76-4824-AFCE-996118FD5512}" presName="node" presStyleLbl="node1" presStyleIdx="2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3390183-266E-4AC5-96D8-3F4771D86A8B}" type="pres">
      <dgm:prSet presAssocID="{CE8FF10B-4237-4EFA-9D65-DC3A9297FF4B}" presName="sibTrans" presStyleLbl="sibTrans2D1" presStyleIdx="2" presStyleCnt="7"/>
      <dgm:spPr/>
      <dgm:t>
        <a:bodyPr/>
        <a:lstStyle/>
        <a:p>
          <a:endParaRPr lang="en-US"/>
        </a:p>
      </dgm:t>
    </dgm:pt>
    <dgm:pt modelId="{275EB6B8-7CC8-4BEC-A296-6CDF0BE0CFBA}" type="pres">
      <dgm:prSet presAssocID="{CE8FF10B-4237-4EFA-9D65-DC3A9297FF4B}" presName="connectorText" presStyleLbl="sibTrans2D1" presStyleIdx="2" presStyleCnt="7"/>
      <dgm:spPr/>
      <dgm:t>
        <a:bodyPr/>
        <a:lstStyle/>
        <a:p>
          <a:endParaRPr lang="en-US"/>
        </a:p>
      </dgm:t>
    </dgm:pt>
    <dgm:pt modelId="{32225CE0-1EA0-4DCA-BD75-F86E313023DF}" type="pres">
      <dgm:prSet presAssocID="{43AE509B-C4D3-493E-A7B5-C53169440EFE}" presName="node" presStyleLbl="node1" presStyleIdx="3" presStyleCnt="8" custScaleX="11428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CADEA62-F724-4386-A0D8-4C43B745C22F}" type="pres">
      <dgm:prSet presAssocID="{B5A237BC-0025-4262-973F-BB9CAAC078A2}" presName="sibTrans" presStyleLbl="sibTrans2D1" presStyleIdx="3" presStyleCnt="7"/>
      <dgm:spPr/>
      <dgm:t>
        <a:bodyPr/>
        <a:lstStyle/>
        <a:p>
          <a:endParaRPr lang="en-US"/>
        </a:p>
      </dgm:t>
    </dgm:pt>
    <dgm:pt modelId="{8E495F83-83B7-4825-B127-33D8AAF52764}" type="pres">
      <dgm:prSet presAssocID="{B5A237BC-0025-4262-973F-BB9CAAC078A2}" presName="connectorText" presStyleLbl="sibTrans2D1" presStyleIdx="3" presStyleCnt="7"/>
      <dgm:spPr/>
      <dgm:t>
        <a:bodyPr/>
        <a:lstStyle/>
        <a:p>
          <a:endParaRPr lang="en-US"/>
        </a:p>
      </dgm:t>
    </dgm:pt>
    <dgm:pt modelId="{3875D782-6085-43B8-B987-7A39B646A8EE}" type="pres">
      <dgm:prSet presAssocID="{C2DE91A6-86D5-46C5-A720-A5D6935ADA72}" presName="node" presStyleLbl="node1" presStyleIdx="4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C6D1C05-BAC6-44C2-89FE-535CDCFB88D8}" type="pres">
      <dgm:prSet presAssocID="{DD5EFAC7-3A4D-4A53-B647-CB3CC25C3AA4}" presName="sibTrans" presStyleLbl="sibTrans2D1" presStyleIdx="4" presStyleCnt="7"/>
      <dgm:spPr/>
      <dgm:t>
        <a:bodyPr/>
        <a:lstStyle/>
        <a:p>
          <a:endParaRPr lang="en-US"/>
        </a:p>
      </dgm:t>
    </dgm:pt>
    <dgm:pt modelId="{809E2354-59BE-43F0-8FBB-73C637D9D09E}" type="pres">
      <dgm:prSet presAssocID="{DD5EFAC7-3A4D-4A53-B647-CB3CC25C3AA4}" presName="connectorText" presStyleLbl="sibTrans2D1" presStyleIdx="4" presStyleCnt="7"/>
      <dgm:spPr/>
      <dgm:t>
        <a:bodyPr/>
        <a:lstStyle/>
        <a:p>
          <a:endParaRPr lang="en-US"/>
        </a:p>
      </dgm:t>
    </dgm:pt>
    <dgm:pt modelId="{16B59400-D023-42D3-A9CC-DCB88661FC72}" type="pres">
      <dgm:prSet presAssocID="{1E427675-8F5A-4FD6-A21A-DC270B9FA1DC}" presName="node" presStyleLbl="node1" presStyleIdx="5" presStyleCnt="8" custScaleX="115801" custScaleY="10136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DFF82E9-27CD-4B0D-8EF0-602AE636B937}" type="pres">
      <dgm:prSet presAssocID="{05E043E8-C8C1-4DA5-94E1-89D4E49EAB06}" presName="sibTrans" presStyleLbl="sibTrans2D1" presStyleIdx="5" presStyleCnt="7"/>
      <dgm:spPr/>
      <dgm:t>
        <a:bodyPr/>
        <a:lstStyle/>
        <a:p>
          <a:endParaRPr lang="en-US"/>
        </a:p>
      </dgm:t>
    </dgm:pt>
    <dgm:pt modelId="{34CC36A0-F20D-48D4-A55A-2C7F23B56592}" type="pres">
      <dgm:prSet presAssocID="{05E043E8-C8C1-4DA5-94E1-89D4E49EAB06}" presName="connectorText" presStyleLbl="sibTrans2D1" presStyleIdx="5" presStyleCnt="7"/>
      <dgm:spPr/>
      <dgm:t>
        <a:bodyPr/>
        <a:lstStyle/>
        <a:p>
          <a:endParaRPr lang="en-US"/>
        </a:p>
      </dgm:t>
    </dgm:pt>
    <dgm:pt modelId="{5B38558B-A5F0-49CB-91D3-60D35685204C}" type="pres">
      <dgm:prSet presAssocID="{D49FEF68-6610-425A-A3F7-0734D4BFABEB}" presName="node" presStyleLbl="node1" presStyleIdx="6" presStyleCnt="8" custScaleX="113465" custScaleY="13011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299933A-8632-484B-AA56-DE97FCC27577}" type="pres">
      <dgm:prSet presAssocID="{8B3229E3-AAB5-453C-A878-331B27AFF2D3}" presName="sibTrans" presStyleLbl="sibTrans2D1" presStyleIdx="6" presStyleCnt="7"/>
      <dgm:spPr/>
      <dgm:t>
        <a:bodyPr/>
        <a:lstStyle/>
        <a:p>
          <a:endParaRPr lang="en-US"/>
        </a:p>
      </dgm:t>
    </dgm:pt>
    <dgm:pt modelId="{2F18E16E-E362-4677-AFDC-B729BACE0249}" type="pres">
      <dgm:prSet presAssocID="{8B3229E3-AAB5-453C-A878-331B27AFF2D3}" presName="connectorText" presStyleLbl="sibTrans2D1" presStyleIdx="6" presStyleCnt="7"/>
      <dgm:spPr/>
      <dgm:t>
        <a:bodyPr/>
        <a:lstStyle/>
        <a:p>
          <a:endParaRPr lang="en-US"/>
        </a:p>
      </dgm:t>
    </dgm:pt>
    <dgm:pt modelId="{9B8008B8-E366-42AE-8335-1A84135BAA3F}" type="pres">
      <dgm:prSet presAssocID="{46C65E01-FD90-4049-A9D5-83C9485695B1}" presName="node" presStyleLbl="node1" presStyleIdx="7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518D971-744D-45A5-809C-82E1807FEA8D}" type="presOf" srcId="{DD5EFAC7-3A4D-4A53-B647-CB3CC25C3AA4}" destId="{8C6D1C05-BAC6-44C2-89FE-535CDCFB88D8}" srcOrd="0" destOrd="0" presId="urn:microsoft.com/office/officeart/2005/8/layout/process5"/>
    <dgm:cxn modelId="{3AA127A9-FC71-40CB-B556-40CB2FEE0AE3}" type="presOf" srcId="{328C58EA-09FD-41E6-A110-3EED9AA8715E}" destId="{A2A9355F-9589-4A1A-87EF-B7EE9DDFF088}" srcOrd="1" destOrd="0" presId="urn:microsoft.com/office/officeart/2005/8/layout/process5"/>
    <dgm:cxn modelId="{7EEE4564-BB46-4982-8017-2C545C2C6E50}" type="presOf" srcId="{CE8FF10B-4237-4EFA-9D65-DC3A9297FF4B}" destId="{A3390183-266E-4AC5-96D8-3F4771D86A8B}" srcOrd="0" destOrd="0" presId="urn:microsoft.com/office/officeart/2005/8/layout/process5"/>
    <dgm:cxn modelId="{DE7FB4B6-7F33-4269-A925-B0E3C4C4428C}" type="presOf" srcId="{B5A237BC-0025-4262-973F-BB9CAAC078A2}" destId="{1CADEA62-F724-4386-A0D8-4C43B745C22F}" srcOrd="0" destOrd="0" presId="urn:microsoft.com/office/officeart/2005/8/layout/process5"/>
    <dgm:cxn modelId="{593C7173-7F81-498F-83CF-4251600B2A46}" type="presOf" srcId="{328C58EA-09FD-41E6-A110-3EED9AA8715E}" destId="{3F21F6D3-A125-45C1-B5DD-939DDFAB0A94}" srcOrd="0" destOrd="0" presId="urn:microsoft.com/office/officeart/2005/8/layout/process5"/>
    <dgm:cxn modelId="{B587B1FC-C4DA-4EB9-A02B-2AB827108B5D}" type="presOf" srcId="{05E043E8-C8C1-4DA5-94E1-89D4E49EAB06}" destId="{9DFF82E9-27CD-4B0D-8EF0-602AE636B937}" srcOrd="0" destOrd="0" presId="urn:microsoft.com/office/officeart/2005/8/layout/process5"/>
    <dgm:cxn modelId="{8FDB99BB-0420-4B35-AFE6-142B79018153}" srcId="{A2E224EE-74CB-4344-AE19-5E6634D3CC44}" destId="{DDABED44-5D76-4824-AFCE-996118FD5512}" srcOrd="2" destOrd="0" parTransId="{3F97DD92-E110-4CC5-9838-5A2E8FE102A7}" sibTransId="{CE8FF10B-4237-4EFA-9D65-DC3A9297FF4B}"/>
    <dgm:cxn modelId="{E34D5EC4-565B-4017-9B44-48078DC136D0}" type="presOf" srcId="{1E427675-8F5A-4FD6-A21A-DC270B9FA1DC}" destId="{16B59400-D023-42D3-A9CC-DCB88661FC72}" srcOrd="0" destOrd="0" presId="urn:microsoft.com/office/officeart/2005/8/layout/process5"/>
    <dgm:cxn modelId="{E68A741D-7EEE-41E4-BC24-83F6F7951C59}" type="presOf" srcId="{5D3759FB-64AF-4D9C-9E32-B6FE32FD164F}" destId="{8099A492-A963-4B71-838E-9C57BB2CE0B4}" srcOrd="0" destOrd="0" presId="urn:microsoft.com/office/officeart/2005/8/layout/process5"/>
    <dgm:cxn modelId="{F0B6FC02-F1BA-4E1E-84B1-7C5EB56800B7}" srcId="{A2E224EE-74CB-4344-AE19-5E6634D3CC44}" destId="{6C80010B-13BF-4DD1-BAFD-9D62929AF888}" srcOrd="0" destOrd="0" parTransId="{94C3A23B-A268-45FF-85A4-BF37B7C7712E}" sibTransId="{328C58EA-09FD-41E6-A110-3EED9AA8715E}"/>
    <dgm:cxn modelId="{6043BC5E-FE16-4815-812B-F40357D0938C}" srcId="{A2E224EE-74CB-4344-AE19-5E6634D3CC44}" destId="{D49FEF68-6610-425A-A3F7-0734D4BFABEB}" srcOrd="6" destOrd="0" parTransId="{61E7A8F1-5F00-4DEF-9F50-76C8677BE8E8}" sibTransId="{8B3229E3-AAB5-453C-A878-331B27AFF2D3}"/>
    <dgm:cxn modelId="{D33E4D86-5ABC-41FD-9944-16A6474BA8CE}" type="presOf" srcId="{7966E2C4-7278-4EE7-8084-5F878102E70B}" destId="{89B7A108-E0F5-462B-BB54-A06BC29A34B9}" srcOrd="1" destOrd="0" presId="urn:microsoft.com/office/officeart/2005/8/layout/process5"/>
    <dgm:cxn modelId="{46FACA22-C565-428E-B46F-7F95E72DCCE3}" type="presOf" srcId="{B5A237BC-0025-4262-973F-BB9CAAC078A2}" destId="{8E495F83-83B7-4825-B127-33D8AAF52764}" srcOrd="1" destOrd="0" presId="urn:microsoft.com/office/officeart/2005/8/layout/process5"/>
    <dgm:cxn modelId="{23DB3E53-A874-43B7-B6A9-DB32B7FE7380}" type="presOf" srcId="{43AE509B-C4D3-493E-A7B5-C53169440EFE}" destId="{32225CE0-1EA0-4DCA-BD75-F86E313023DF}" srcOrd="0" destOrd="0" presId="urn:microsoft.com/office/officeart/2005/8/layout/process5"/>
    <dgm:cxn modelId="{0098D055-C749-4B5C-B71E-DD23486E4A1C}" type="presOf" srcId="{8B3229E3-AAB5-453C-A878-331B27AFF2D3}" destId="{2F18E16E-E362-4677-AFDC-B729BACE0249}" srcOrd="1" destOrd="0" presId="urn:microsoft.com/office/officeart/2005/8/layout/process5"/>
    <dgm:cxn modelId="{341FEE77-35AB-40C9-BFB9-E4FE315C65B3}" type="presOf" srcId="{DDABED44-5D76-4824-AFCE-996118FD5512}" destId="{A7A1B79E-E478-4EC0-BC82-AF54B1D16E74}" srcOrd="0" destOrd="0" presId="urn:microsoft.com/office/officeart/2005/8/layout/process5"/>
    <dgm:cxn modelId="{4E2B86D0-0A14-45FE-9916-227EC6F3113E}" srcId="{A2E224EE-74CB-4344-AE19-5E6634D3CC44}" destId="{C2DE91A6-86D5-46C5-A720-A5D6935ADA72}" srcOrd="4" destOrd="0" parTransId="{F6AB37BF-6C28-4FC3-9E4F-080D72ED633A}" sibTransId="{DD5EFAC7-3A4D-4A53-B647-CB3CC25C3AA4}"/>
    <dgm:cxn modelId="{13347C82-5593-4ACB-BD4C-78DDE9139EEF}" srcId="{A2E224EE-74CB-4344-AE19-5E6634D3CC44}" destId="{5D3759FB-64AF-4D9C-9E32-B6FE32FD164F}" srcOrd="1" destOrd="0" parTransId="{6941C333-89EF-4A4C-8615-2A48DE61B520}" sibTransId="{7966E2C4-7278-4EE7-8084-5F878102E70B}"/>
    <dgm:cxn modelId="{D69A2808-85BE-47E0-9017-3A3605FD5460}" type="presOf" srcId="{D49FEF68-6610-425A-A3F7-0734D4BFABEB}" destId="{5B38558B-A5F0-49CB-91D3-60D35685204C}" srcOrd="0" destOrd="0" presId="urn:microsoft.com/office/officeart/2005/8/layout/process5"/>
    <dgm:cxn modelId="{D6A541B3-996D-4313-A2E0-52E213F1337C}" type="presOf" srcId="{A2E224EE-74CB-4344-AE19-5E6634D3CC44}" destId="{936074C1-2F7F-45CA-A0CE-17B4680C8B47}" srcOrd="0" destOrd="0" presId="urn:microsoft.com/office/officeart/2005/8/layout/process5"/>
    <dgm:cxn modelId="{97D7779A-D635-4F6E-9DAD-52914C43CB26}" type="presOf" srcId="{05E043E8-C8C1-4DA5-94E1-89D4E49EAB06}" destId="{34CC36A0-F20D-48D4-A55A-2C7F23B56592}" srcOrd="1" destOrd="0" presId="urn:microsoft.com/office/officeart/2005/8/layout/process5"/>
    <dgm:cxn modelId="{CF63ED3E-157F-495B-B484-2F0FBF04F20E}" type="presOf" srcId="{DD5EFAC7-3A4D-4A53-B647-CB3CC25C3AA4}" destId="{809E2354-59BE-43F0-8FBB-73C637D9D09E}" srcOrd="1" destOrd="0" presId="urn:microsoft.com/office/officeart/2005/8/layout/process5"/>
    <dgm:cxn modelId="{6268CBEB-927D-4E66-9951-40D20F1ED300}" type="presOf" srcId="{8B3229E3-AAB5-453C-A878-331B27AFF2D3}" destId="{8299933A-8632-484B-AA56-DE97FCC27577}" srcOrd="0" destOrd="0" presId="urn:microsoft.com/office/officeart/2005/8/layout/process5"/>
    <dgm:cxn modelId="{0680E7B3-1E4A-44F7-925A-3C64A392AF62}" type="presOf" srcId="{46C65E01-FD90-4049-A9D5-83C9485695B1}" destId="{9B8008B8-E366-42AE-8335-1A84135BAA3F}" srcOrd="0" destOrd="0" presId="urn:microsoft.com/office/officeart/2005/8/layout/process5"/>
    <dgm:cxn modelId="{671762A5-AAAB-43A2-BE7F-15768AFF6258}" type="presOf" srcId="{C2DE91A6-86D5-46C5-A720-A5D6935ADA72}" destId="{3875D782-6085-43B8-B987-7A39B646A8EE}" srcOrd="0" destOrd="0" presId="urn:microsoft.com/office/officeart/2005/8/layout/process5"/>
    <dgm:cxn modelId="{D72DF426-00B1-4ED7-8AFC-213591EF3024}" srcId="{A2E224EE-74CB-4344-AE19-5E6634D3CC44}" destId="{43AE509B-C4D3-493E-A7B5-C53169440EFE}" srcOrd="3" destOrd="0" parTransId="{08459821-349F-4C51-A549-52156ACB0EFF}" sibTransId="{B5A237BC-0025-4262-973F-BB9CAAC078A2}"/>
    <dgm:cxn modelId="{CADB1F3A-F9B2-4BB7-AE34-0ED05796134D}" type="presOf" srcId="{7966E2C4-7278-4EE7-8084-5F878102E70B}" destId="{AC05AD73-8D99-4B4F-898D-0256D29252E9}" srcOrd="0" destOrd="0" presId="urn:microsoft.com/office/officeart/2005/8/layout/process5"/>
    <dgm:cxn modelId="{1E6B8825-5040-4FE4-BBF9-8399291EE1E5}" srcId="{A2E224EE-74CB-4344-AE19-5E6634D3CC44}" destId="{46C65E01-FD90-4049-A9D5-83C9485695B1}" srcOrd="7" destOrd="0" parTransId="{82745B12-595E-4C51-AB37-5CA6ECDFEC4C}" sibTransId="{815D8FE7-D0C4-46C6-982C-C736FA480A97}"/>
    <dgm:cxn modelId="{A48B6B13-0E14-43D0-AE1E-0EAE5CE77FD8}" type="presOf" srcId="{6C80010B-13BF-4DD1-BAFD-9D62929AF888}" destId="{69605AEF-F1A5-416F-9EB9-D34F35318442}" srcOrd="0" destOrd="0" presId="urn:microsoft.com/office/officeart/2005/8/layout/process5"/>
    <dgm:cxn modelId="{6C22A796-5EF5-44A0-9DE1-FD6838BC0DF6}" type="presOf" srcId="{CE8FF10B-4237-4EFA-9D65-DC3A9297FF4B}" destId="{275EB6B8-7CC8-4BEC-A296-6CDF0BE0CFBA}" srcOrd="1" destOrd="0" presId="urn:microsoft.com/office/officeart/2005/8/layout/process5"/>
    <dgm:cxn modelId="{8A3BF5A6-84B8-4ED3-AA08-FE87ED3D6BC3}" srcId="{A2E224EE-74CB-4344-AE19-5E6634D3CC44}" destId="{1E427675-8F5A-4FD6-A21A-DC270B9FA1DC}" srcOrd="5" destOrd="0" parTransId="{87CEA5CB-16E7-4F1F-80D0-360F99D89AE6}" sibTransId="{05E043E8-C8C1-4DA5-94E1-89D4E49EAB06}"/>
    <dgm:cxn modelId="{B9B19C7F-473C-4A82-8957-EC5134263143}" type="presParOf" srcId="{936074C1-2F7F-45CA-A0CE-17B4680C8B47}" destId="{69605AEF-F1A5-416F-9EB9-D34F35318442}" srcOrd="0" destOrd="0" presId="urn:microsoft.com/office/officeart/2005/8/layout/process5"/>
    <dgm:cxn modelId="{001DC364-88C9-4A73-8B1C-0560AE07426F}" type="presParOf" srcId="{936074C1-2F7F-45CA-A0CE-17B4680C8B47}" destId="{3F21F6D3-A125-45C1-B5DD-939DDFAB0A94}" srcOrd="1" destOrd="0" presId="urn:microsoft.com/office/officeart/2005/8/layout/process5"/>
    <dgm:cxn modelId="{B933D66B-D10F-45D3-9A17-7183ED175E37}" type="presParOf" srcId="{3F21F6D3-A125-45C1-B5DD-939DDFAB0A94}" destId="{A2A9355F-9589-4A1A-87EF-B7EE9DDFF088}" srcOrd="0" destOrd="0" presId="urn:microsoft.com/office/officeart/2005/8/layout/process5"/>
    <dgm:cxn modelId="{A9B78293-28D7-44D7-B395-07ACC7F32849}" type="presParOf" srcId="{936074C1-2F7F-45CA-A0CE-17B4680C8B47}" destId="{8099A492-A963-4B71-838E-9C57BB2CE0B4}" srcOrd="2" destOrd="0" presId="urn:microsoft.com/office/officeart/2005/8/layout/process5"/>
    <dgm:cxn modelId="{7D676DF8-18E4-4909-B5F7-DCACB2D52B6A}" type="presParOf" srcId="{936074C1-2F7F-45CA-A0CE-17B4680C8B47}" destId="{AC05AD73-8D99-4B4F-898D-0256D29252E9}" srcOrd="3" destOrd="0" presId="urn:microsoft.com/office/officeart/2005/8/layout/process5"/>
    <dgm:cxn modelId="{FE061C4C-FB07-4568-9517-3F0522D1CFC1}" type="presParOf" srcId="{AC05AD73-8D99-4B4F-898D-0256D29252E9}" destId="{89B7A108-E0F5-462B-BB54-A06BC29A34B9}" srcOrd="0" destOrd="0" presId="urn:microsoft.com/office/officeart/2005/8/layout/process5"/>
    <dgm:cxn modelId="{0F7577F0-82F5-4374-AFA5-EA7EAD86D007}" type="presParOf" srcId="{936074C1-2F7F-45CA-A0CE-17B4680C8B47}" destId="{A7A1B79E-E478-4EC0-BC82-AF54B1D16E74}" srcOrd="4" destOrd="0" presId="urn:microsoft.com/office/officeart/2005/8/layout/process5"/>
    <dgm:cxn modelId="{BABA6C4E-4071-49ED-849E-03A1F58FEA0A}" type="presParOf" srcId="{936074C1-2F7F-45CA-A0CE-17B4680C8B47}" destId="{A3390183-266E-4AC5-96D8-3F4771D86A8B}" srcOrd="5" destOrd="0" presId="urn:microsoft.com/office/officeart/2005/8/layout/process5"/>
    <dgm:cxn modelId="{184E6C17-69FF-41C5-B61C-80F0BDD5A546}" type="presParOf" srcId="{A3390183-266E-4AC5-96D8-3F4771D86A8B}" destId="{275EB6B8-7CC8-4BEC-A296-6CDF0BE0CFBA}" srcOrd="0" destOrd="0" presId="urn:microsoft.com/office/officeart/2005/8/layout/process5"/>
    <dgm:cxn modelId="{76D554D2-F5C3-4288-9799-3A40D9BB9A53}" type="presParOf" srcId="{936074C1-2F7F-45CA-A0CE-17B4680C8B47}" destId="{32225CE0-1EA0-4DCA-BD75-F86E313023DF}" srcOrd="6" destOrd="0" presId="urn:microsoft.com/office/officeart/2005/8/layout/process5"/>
    <dgm:cxn modelId="{A695B971-454B-4B16-8279-D66B3D188806}" type="presParOf" srcId="{936074C1-2F7F-45CA-A0CE-17B4680C8B47}" destId="{1CADEA62-F724-4386-A0D8-4C43B745C22F}" srcOrd="7" destOrd="0" presId="urn:microsoft.com/office/officeart/2005/8/layout/process5"/>
    <dgm:cxn modelId="{09A92869-8FDC-4F73-A9C3-AC90B2085CC0}" type="presParOf" srcId="{1CADEA62-F724-4386-A0D8-4C43B745C22F}" destId="{8E495F83-83B7-4825-B127-33D8AAF52764}" srcOrd="0" destOrd="0" presId="urn:microsoft.com/office/officeart/2005/8/layout/process5"/>
    <dgm:cxn modelId="{AE43BA2E-A56F-4B06-8E7A-9F68403B9C58}" type="presParOf" srcId="{936074C1-2F7F-45CA-A0CE-17B4680C8B47}" destId="{3875D782-6085-43B8-B987-7A39B646A8EE}" srcOrd="8" destOrd="0" presId="urn:microsoft.com/office/officeart/2005/8/layout/process5"/>
    <dgm:cxn modelId="{EBABC71F-C359-4FCE-A566-D2B2F0540B55}" type="presParOf" srcId="{936074C1-2F7F-45CA-A0CE-17B4680C8B47}" destId="{8C6D1C05-BAC6-44C2-89FE-535CDCFB88D8}" srcOrd="9" destOrd="0" presId="urn:microsoft.com/office/officeart/2005/8/layout/process5"/>
    <dgm:cxn modelId="{07DA9F7D-B0CD-47F8-B93D-F10C99CB6D2B}" type="presParOf" srcId="{8C6D1C05-BAC6-44C2-89FE-535CDCFB88D8}" destId="{809E2354-59BE-43F0-8FBB-73C637D9D09E}" srcOrd="0" destOrd="0" presId="urn:microsoft.com/office/officeart/2005/8/layout/process5"/>
    <dgm:cxn modelId="{7FB4651C-BD10-4D6C-A9E0-5FF79B347E29}" type="presParOf" srcId="{936074C1-2F7F-45CA-A0CE-17B4680C8B47}" destId="{16B59400-D023-42D3-A9CC-DCB88661FC72}" srcOrd="10" destOrd="0" presId="urn:microsoft.com/office/officeart/2005/8/layout/process5"/>
    <dgm:cxn modelId="{67B61CE9-3CDF-4CB6-B190-92FA8528F245}" type="presParOf" srcId="{936074C1-2F7F-45CA-A0CE-17B4680C8B47}" destId="{9DFF82E9-27CD-4B0D-8EF0-602AE636B937}" srcOrd="11" destOrd="0" presId="urn:microsoft.com/office/officeart/2005/8/layout/process5"/>
    <dgm:cxn modelId="{9235BB44-C277-4B60-BCCD-856D56E8306C}" type="presParOf" srcId="{9DFF82E9-27CD-4B0D-8EF0-602AE636B937}" destId="{34CC36A0-F20D-48D4-A55A-2C7F23B56592}" srcOrd="0" destOrd="0" presId="urn:microsoft.com/office/officeart/2005/8/layout/process5"/>
    <dgm:cxn modelId="{A5680C29-D633-4CE3-8F00-636F60180A05}" type="presParOf" srcId="{936074C1-2F7F-45CA-A0CE-17B4680C8B47}" destId="{5B38558B-A5F0-49CB-91D3-60D35685204C}" srcOrd="12" destOrd="0" presId="urn:microsoft.com/office/officeart/2005/8/layout/process5"/>
    <dgm:cxn modelId="{EFB90306-1E8D-46C8-A825-6B4E22A789BF}" type="presParOf" srcId="{936074C1-2F7F-45CA-A0CE-17B4680C8B47}" destId="{8299933A-8632-484B-AA56-DE97FCC27577}" srcOrd="13" destOrd="0" presId="urn:microsoft.com/office/officeart/2005/8/layout/process5"/>
    <dgm:cxn modelId="{294161F2-2F76-42F7-9386-5CBD56B33E87}" type="presParOf" srcId="{8299933A-8632-484B-AA56-DE97FCC27577}" destId="{2F18E16E-E362-4677-AFDC-B729BACE0249}" srcOrd="0" destOrd="0" presId="urn:microsoft.com/office/officeart/2005/8/layout/process5"/>
    <dgm:cxn modelId="{ECF56C39-F7DD-4EEF-A92E-FD1F6815A230}" type="presParOf" srcId="{936074C1-2F7F-45CA-A0CE-17B4680C8B47}" destId="{9B8008B8-E366-42AE-8335-1A84135BAA3F}" srcOrd="14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A2E224EE-74CB-4344-AE19-5E6634D3CC44}" type="doc">
      <dgm:prSet loTypeId="urn:microsoft.com/office/officeart/2005/8/layout/process5" loCatId="process" qsTypeId="urn:microsoft.com/office/officeart/2005/8/quickstyle/3d2" qsCatId="3D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6C80010B-13BF-4DD1-BAFD-9D62929AF888}">
      <dgm:prSet phldrT="[Text]" custT="1"/>
      <dgm:spPr/>
      <dgm:t>
        <a:bodyPr/>
        <a:lstStyle/>
        <a:p>
          <a:r>
            <a:rPr lang="en-US" sz="1200" dirty="0" smtClean="0">
              <a:solidFill>
                <a:srgbClr val="000000"/>
              </a:solidFill>
            </a:rPr>
            <a:t>Image acquisition</a:t>
          </a:r>
          <a:endParaRPr lang="en-US" sz="1200" dirty="0">
            <a:solidFill>
              <a:srgbClr val="000000"/>
            </a:solidFill>
          </a:endParaRPr>
        </a:p>
      </dgm:t>
    </dgm:pt>
    <dgm:pt modelId="{94C3A23B-A268-45FF-85A4-BF37B7C7712E}" type="parTrans" cxnId="{F0B6FC02-F1BA-4E1E-84B1-7C5EB56800B7}">
      <dgm:prSet/>
      <dgm:spPr/>
      <dgm:t>
        <a:bodyPr/>
        <a:lstStyle/>
        <a:p>
          <a:endParaRPr lang="en-US" sz="1200">
            <a:solidFill>
              <a:srgbClr val="000000"/>
            </a:solidFill>
          </a:endParaRPr>
        </a:p>
      </dgm:t>
    </dgm:pt>
    <dgm:pt modelId="{328C58EA-09FD-41E6-A110-3EED9AA8715E}" type="sibTrans" cxnId="{F0B6FC02-F1BA-4E1E-84B1-7C5EB56800B7}">
      <dgm:prSet custT="1"/>
      <dgm:spPr/>
      <dgm:t>
        <a:bodyPr/>
        <a:lstStyle/>
        <a:p>
          <a:endParaRPr lang="en-US" sz="1200">
            <a:solidFill>
              <a:srgbClr val="000000"/>
            </a:solidFill>
          </a:endParaRPr>
        </a:p>
      </dgm:t>
    </dgm:pt>
    <dgm:pt modelId="{5D3759FB-64AF-4D9C-9E32-B6FE32FD164F}">
      <dgm:prSet custT="1"/>
      <dgm:spPr/>
      <dgm:t>
        <a:bodyPr/>
        <a:lstStyle/>
        <a:p>
          <a:r>
            <a:rPr lang="en-US" sz="1200" dirty="0" smtClean="0">
              <a:solidFill>
                <a:srgbClr val="000000"/>
              </a:solidFill>
            </a:rPr>
            <a:t>Prostate&amp; rectum contouring</a:t>
          </a:r>
        </a:p>
      </dgm:t>
    </dgm:pt>
    <dgm:pt modelId="{6941C333-89EF-4A4C-8615-2A48DE61B520}" type="parTrans" cxnId="{13347C82-5593-4ACB-BD4C-78DDE9139EEF}">
      <dgm:prSet/>
      <dgm:spPr/>
      <dgm:t>
        <a:bodyPr/>
        <a:lstStyle/>
        <a:p>
          <a:endParaRPr lang="en-US" sz="1200">
            <a:solidFill>
              <a:srgbClr val="000000"/>
            </a:solidFill>
          </a:endParaRPr>
        </a:p>
      </dgm:t>
    </dgm:pt>
    <dgm:pt modelId="{7966E2C4-7278-4EE7-8084-5F878102E70B}" type="sibTrans" cxnId="{13347C82-5593-4ACB-BD4C-78DDE9139EEF}">
      <dgm:prSet custT="1"/>
      <dgm:spPr/>
      <dgm:t>
        <a:bodyPr/>
        <a:lstStyle/>
        <a:p>
          <a:endParaRPr lang="en-US" sz="1200">
            <a:solidFill>
              <a:srgbClr val="000000"/>
            </a:solidFill>
          </a:endParaRPr>
        </a:p>
      </dgm:t>
    </dgm:pt>
    <dgm:pt modelId="{DDABED44-5D76-4824-AFCE-996118FD5512}">
      <dgm:prSet custT="1"/>
      <dgm:spPr/>
      <dgm:t>
        <a:bodyPr/>
        <a:lstStyle/>
        <a:p>
          <a:r>
            <a:rPr lang="en-US" sz="1200" dirty="0" smtClean="0">
              <a:solidFill>
                <a:srgbClr val="000000"/>
              </a:solidFill>
            </a:rPr>
            <a:t>Urethra contouring</a:t>
          </a:r>
        </a:p>
      </dgm:t>
    </dgm:pt>
    <dgm:pt modelId="{3F97DD92-E110-4CC5-9838-5A2E8FE102A7}" type="parTrans" cxnId="{8FDB99BB-0420-4B35-AFE6-142B79018153}">
      <dgm:prSet/>
      <dgm:spPr/>
      <dgm:t>
        <a:bodyPr/>
        <a:lstStyle/>
        <a:p>
          <a:endParaRPr lang="en-US" sz="1200">
            <a:solidFill>
              <a:srgbClr val="000000"/>
            </a:solidFill>
          </a:endParaRPr>
        </a:p>
      </dgm:t>
    </dgm:pt>
    <dgm:pt modelId="{CE8FF10B-4237-4EFA-9D65-DC3A9297FF4B}" type="sibTrans" cxnId="{8FDB99BB-0420-4B35-AFE6-142B79018153}">
      <dgm:prSet custT="1"/>
      <dgm:spPr/>
      <dgm:t>
        <a:bodyPr/>
        <a:lstStyle/>
        <a:p>
          <a:endParaRPr lang="en-US" sz="1200">
            <a:solidFill>
              <a:srgbClr val="000000"/>
            </a:solidFill>
          </a:endParaRPr>
        </a:p>
      </dgm:t>
    </dgm:pt>
    <dgm:pt modelId="{43AE509B-C4D3-493E-A7B5-C53169440EFE}">
      <dgm:prSet custT="1"/>
      <dgm:spPr/>
      <dgm:t>
        <a:bodyPr/>
        <a:lstStyle/>
        <a:p>
          <a:r>
            <a:rPr lang="en-US" sz="1200" dirty="0" smtClean="0">
              <a:solidFill>
                <a:srgbClr val="000000"/>
              </a:solidFill>
            </a:rPr>
            <a:t>Catheter Implantation</a:t>
          </a:r>
        </a:p>
      </dgm:t>
    </dgm:pt>
    <dgm:pt modelId="{08459821-349F-4C51-A549-52156ACB0EFF}" type="parTrans" cxnId="{D72DF426-00B1-4ED7-8AFC-213591EF3024}">
      <dgm:prSet/>
      <dgm:spPr/>
      <dgm:t>
        <a:bodyPr/>
        <a:lstStyle/>
        <a:p>
          <a:endParaRPr lang="en-US" sz="1200">
            <a:solidFill>
              <a:srgbClr val="000000"/>
            </a:solidFill>
          </a:endParaRPr>
        </a:p>
      </dgm:t>
    </dgm:pt>
    <dgm:pt modelId="{B5A237BC-0025-4262-973F-BB9CAAC078A2}" type="sibTrans" cxnId="{D72DF426-00B1-4ED7-8AFC-213591EF3024}">
      <dgm:prSet custT="1"/>
      <dgm:spPr/>
      <dgm:t>
        <a:bodyPr/>
        <a:lstStyle/>
        <a:p>
          <a:endParaRPr lang="en-US" sz="1200">
            <a:solidFill>
              <a:srgbClr val="000000"/>
            </a:solidFill>
          </a:endParaRPr>
        </a:p>
      </dgm:t>
    </dgm:pt>
    <dgm:pt modelId="{C2DE91A6-86D5-46C5-A720-A5D6935ADA72}">
      <dgm:prSet custT="1"/>
      <dgm:spPr/>
      <dgm:t>
        <a:bodyPr/>
        <a:lstStyle/>
        <a:p>
          <a:r>
            <a:rPr lang="en-US" sz="1200" dirty="0" smtClean="0">
              <a:solidFill>
                <a:srgbClr val="000000"/>
              </a:solidFill>
            </a:rPr>
            <a:t>Re-image and re-contour</a:t>
          </a:r>
        </a:p>
      </dgm:t>
    </dgm:pt>
    <dgm:pt modelId="{F6AB37BF-6C28-4FC3-9E4F-080D72ED633A}" type="parTrans" cxnId="{4E2B86D0-0A14-45FE-9916-227EC6F3113E}">
      <dgm:prSet/>
      <dgm:spPr/>
      <dgm:t>
        <a:bodyPr/>
        <a:lstStyle/>
        <a:p>
          <a:endParaRPr lang="en-US" sz="1200">
            <a:solidFill>
              <a:srgbClr val="000000"/>
            </a:solidFill>
          </a:endParaRPr>
        </a:p>
      </dgm:t>
    </dgm:pt>
    <dgm:pt modelId="{DD5EFAC7-3A4D-4A53-B647-CB3CC25C3AA4}" type="sibTrans" cxnId="{4E2B86D0-0A14-45FE-9916-227EC6F3113E}">
      <dgm:prSet custT="1"/>
      <dgm:spPr/>
      <dgm:t>
        <a:bodyPr/>
        <a:lstStyle/>
        <a:p>
          <a:endParaRPr lang="en-US" sz="1200">
            <a:solidFill>
              <a:srgbClr val="000000"/>
            </a:solidFill>
          </a:endParaRPr>
        </a:p>
      </dgm:t>
    </dgm:pt>
    <dgm:pt modelId="{1E427675-8F5A-4FD6-A21A-DC270B9FA1DC}">
      <dgm:prSet custT="1"/>
      <dgm:spPr/>
      <dgm:t>
        <a:bodyPr/>
        <a:lstStyle/>
        <a:p>
          <a:r>
            <a:rPr lang="en-US" sz="1200" dirty="0" smtClean="0">
              <a:solidFill>
                <a:srgbClr val="000000"/>
              </a:solidFill>
            </a:rPr>
            <a:t>Catheter delineation</a:t>
          </a:r>
        </a:p>
      </dgm:t>
    </dgm:pt>
    <dgm:pt modelId="{87CEA5CB-16E7-4F1F-80D0-360F99D89AE6}" type="parTrans" cxnId="{8A3BF5A6-84B8-4ED3-AA08-FE87ED3D6BC3}">
      <dgm:prSet/>
      <dgm:spPr/>
      <dgm:t>
        <a:bodyPr/>
        <a:lstStyle/>
        <a:p>
          <a:endParaRPr lang="en-US" sz="1200">
            <a:solidFill>
              <a:srgbClr val="000000"/>
            </a:solidFill>
          </a:endParaRPr>
        </a:p>
      </dgm:t>
    </dgm:pt>
    <dgm:pt modelId="{05E043E8-C8C1-4DA5-94E1-89D4E49EAB06}" type="sibTrans" cxnId="{8A3BF5A6-84B8-4ED3-AA08-FE87ED3D6BC3}">
      <dgm:prSet custT="1"/>
      <dgm:spPr>
        <a:solidFill>
          <a:srgbClr val="969696"/>
        </a:solidFill>
      </dgm:spPr>
      <dgm:t>
        <a:bodyPr/>
        <a:lstStyle/>
        <a:p>
          <a:endParaRPr lang="en-US" sz="1200">
            <a:solidFill>
              <a:srgbClr val="000000"/>
            </a:solidFill>
          </a:endParaRPr>
        </a:p>
      </dgm:t>
    </dgm:pt>
    <dgm:pt modelId="{D49FEF68-6610-425A-A3F7-0734D4BFABEB}">
      <dgm:prSet custT="1"/>
      <dgm:spPr>
        <a:solidFill>
          <a:srgbClr val="969696"/>
        </a:solidFill>
      </dgm:spPr>
      <dgm:t>
        <a:bodyPr/>
        <a:lstStyle/>
        <a:p>
          <a:r>
            <a:rPr lang="en-US" sz="1200" dirty="0" smtClean="0">
              <a:solidFill>
                <a:srgbClr val="000000"/>
              </a:solidFill>
            </a:rPr>
            <a:t>Optimization</a:t>
          </a:r>
        </a:p>
      </dgm:t>
    </dgm:pt>
    <dgm:pt modelId="{61E7A8F1-5F00-4DEF-9F50-76C8677BE8E8}" type="parTrans" cxnId="{6043BC5E-FE16-4815-812B-F40357D0938C}">
      <dgm:prSet/>
      <dgm:spPr/>
      <dgm:t>
        <a:bodyPr/>
        <a:lstStyle/>
        <a:p>
          <a:endParaRPr lang="en-US" sz="1200">
            <a:solidFill>
              <a:srgbClr val="000000"/>
            </a:solidFill>
          </a:endParaRPr>
        </a:p>
      </dgm:t>
    </dgm:pt>
    <dgm:pt modelId="{8B3229E3-AAB5-453C-A878-331B27AFF2D3}" type="sibTrans" cxnId="{6043BC5E-FE16-4815-812B-F40357D0938C}">
      <dgm:prSet custT="1"/>
      <dgm:spPr>
        <a:solidFill>
          <a:srgbClr val="969696"/>
        </a:solidFill>
      </dgm:spPr>
      <dgm:t>
        <a:bodyPr/>
        <a:lstStyle/>
        <a:p>
          <a:endParaRPr lang="en-US" sz="1200">
            <a:solidFill>
              <a:srgbClr val="000000"/>
            </a:solidFill>
          </a:endParaRPr>
        </a:p>
      </dgm:t>
    </dgm:pt>
    <dgm:pt modelId="{46C65E01-FD90-4049-A9D5-83C9485695B1}">
      <dgm:prSet custT="1"/>
      <dgm:spPr>
        <a:solidFill>
          <a:srgbClr val="969696"/>
        </a:solidFill>
      </dgm:spPr>
      <dgm:t>
        <a:bodyPr/>
        <a:lstStyle/>
        <a:p>
          <a:r>
            <a:rPr lang="en-US" sz="1200" dirty="0" smtClean="0">
              <a:solidFill>
                <a:srgbClr val="000000"/>
              </a:solidFill>
            </a:rPr>
            <a:t>Treatment</a:t>
          </a:r>
        </a:p>
      </dgm:t>
    </dgm:pt>
    <dgm:pt modelId="{82745B12-595E-4C51-AB37-5CA6ECDFEC4C}" type="parTrans" cxnId="{1E6B8825-5040-4FE4-BBF9-8399291EE1E5}">
      <dgm:prSet/>
      <dgm:spPr/>
      <dgm:t>
        <a:bodyPr/>
        <a:lstStyle/>
        <a:p>
          <a:endParaRPr lang="en-US" sz="1050"/>
        </a:p>
      </dgm:t>
    </dgm:pt>
    <dgm:pt modelId="{815D8FE7-D0C4-46C6-982C-C736FA480A97}" type="sibTrans" cxnId="{1E6B8825-5040-4FE4-BBF9-8399291EE1E5}">
      <dgm:prSet/>
      <dgm:spPr/>
      <dgm:t>
        <a:bodyPr/>
        <a:lstStyle/>
        <a:p>
          <a:endParaRPr lang="en-US" sz="1050"/>
        </a:p>
      </dgm:t>
    </dgm:pt>
    <dgm:pt modelId="{936074C1-2F7F-45CA-A0CE-17B4680C8B47}" type="pres">
      <dgm:prSet presAssocID="{A2E224EE-74CB-4344-AE19-5E6634D3CC44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9605AEF-F1A5-416F-9EB9-D34F35318442}" type="pres">
      <dgm:prSet presAssocID="{6C80010B-13BF-4DD1-BAFD-9D62929AF888}" presName="node" presStyleLbl="node1" presStyleIdx="0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F21F6D3-A125-45C1-B5DD-939DDFAB0A94}" type="pres">
      <dgm:prSet presAssocID="{328C58EA-09FD-41E6-A110-3EED9AA8715E}" presName="sibTrans" presStyleLbl="sibTrans2D1" presStyleIdx="0" presStyleCnt="7"/>
      <dgm:spPr/>
      <dgm:t>
        <a:bodyPr/>
        <a:lstStyle/>
        <a:p>
          <a:endParaRPr lang="en-US"/>
        </a:p>
      </dgm:t>
    </dgm:pt>
    <dgm:pt modelId="{A2A9355F-9589-4A1A-87EF-B7EE9DDFF088}" type="pres">
      <dgm:prSet presAssocID="{328C58EA-09FD-41E6-A110-3EED9AA8715E}" presName="connectorText" presStyleLbl="sibTrans2D1" presStyleIdx="0" presStyleCnt="7"/>
      <dgm:spPr/>
      <dgm:t>
        <a:bodyPr/>
        <a:lstStyle/>
        <a:p>
          <a:endParaRPr lang="en-US"/>
        </a:p>
      </dgm:t>
    </dgm:pt>
    <dgm:pt modelId="{8099A492-A963-4B71-838E-9C57BB2CE0B4}" type="pres">
      <dgm:prSet presAssocID="{5D3759FB-64AF-4D9C-9E32-B6FE32FD164F}" presName="node" presStyleLbl="node1" presStyleIdx="1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C05AD73-8D99-4B4F-898D-0256D29252E9}" type="pres">
      <dgm:prSet presAssocID="{7966E2C4-7278-4EE7-8084-5F878102E70B}" presName="sibTrans" presStyleLbl="sibTrans2D1" presStyleIdx="1" presStyleCnt="7"/>
      <dgm:spPr/>
      <dgm:t>
        <a:bodyPr/>
        <a:lstStyle/>
        <a:p>
          <a:endParaRPr lang="en-US"/>
        </a:p>
      </dgm:t>
    </dgm:pt>
    <dgm:pt modelId="{89B7A108-E0F5-462B-BB54-A06BC29A34B9}" type="pres">
      <dgm:prSet presAssocID="{7966E2C4-7278-4EE7-8084-5F878102E70B}" presName="connectorText" presStyleLbl="sibTrans2D1" presStyleIdx="1" presStyleCnt="7"/>
      <dgm:spPr/>
      <dgm:t>
        <a:bodyPr/>
        <a:lstStyle/>
        <a:p>
          <a:endParaRPr lang="en-US"/>
        </a:p>
      </dgm:t>
    </dgm:pt>
    <dgm:pt modelId="{A7A1B79E-E478-4EC0-BC82-AF54B1D16E74}" type="pres">
      <dgm:prSet presAssocID="{DDABED44-5D76-4824-AFCE-996118FD5512}" presName="node" presStyleLbl="node1" presStyleIdx="2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3390183-266E-4AC5-96D8-3F4771D86A8B}" type="pres">
      <dgm:prSet presAssocID="{CE8FF10B-4237-4EFA-9D65-DC3A9297FF4B}" presName="sibTrans" presStyleLbl="sibTrans2D1" presStyleIdx="2" presStyleCnt="7"/>
      <dgm:spPr/>
      <dgm:t>
        <a:bodyPr/>
        <a:lstStyle/>
        <a:p>
          <a:endParaRPr lang="en-US"/>
        </a:p>
      </dgm:t>
    </dgm:pt>
    <dgm:pt modelId="{275EB6B8-7CC8-4BEC-A296-6CDF0BE0CFBA}" type="pres">
      <dgm:prSet presAssocID="{CE8FF10B-4237-4EFA-9D65-DC3A9297FF4B}" presName="connectorText" presStyleLbl="sibTrans2D1" presStyleIdx="2" presStyleCnt="7"/>
      <dgm:spPr/>
      <dgm:t>
        <a:bodyPr/>
        <a:lstStyle/>
        <a:p>
          <a:endParaRPr lang="en-US"/>
        </a:p>
      </dgm:t>
    </dgm:pt>
    <dgm:pt modelId="{32225CE0-1EA0-4DCA-BD75-F86E313023DF}" type="pres">
      <dgm:prSet presAssocID="{43AE509B-C4D3-493E-A7B5-C53169440EFE}" presName="node" presStyleLbl="node1" presStyleIdx="3" presStyleCnt="8" custScaleX="11428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CADEA62-F724-4386-A0D8-4C43B745C22F}" type="pres">
      <dgm:prSet presAssocID="{B5A237BC-0025-4262-973F-BB9CAAC078A2}" presName="sibTrans" presStyleLbl="sibTrans2D1" presStyleIdx="3" presStyleCnt="7"/>
      <dgm:spPr/>
      <dgm:t>
        <a:bodyPr/>
        <a:lstStyle/>
        <a:p>
          <a:endParaRPr lang="en-US"/>
        </a:p>
      </dgm:t>
    </dgm:pt>
    <dgm:pt modelId="{8E495F83-83B7-4825-B127-33D8AAF52764}" type="pres">
      <dgm:prSet presAssocID="{B5A237BC-0025-4262-973F-BB9CAAC078A2}" presName="connectorText" presStyleLbl="sibTrans2D1" presStyleIdx="3" presStyleCnt="7"/>
      <dgm:spPr/>
      <dgm:t>
        <a:bodyPr/>
        <a:lstStyle/>
        <a:p>
          <a:endParaRPr lang="en-US"/>
        </a:p>
      </dgm:t>
    </dgm:pt>
    <dgm:pt modelId="{3875D782-6085-43B8-B987-7A39B646A8EE}" type="pres">
      <dgm:prSet presAssocID="{C2DE91A6-86D5-46C5-A720-A5D6935ADA72}" presName="node" presStyleLbl="node1" presStyleIdx="4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C6D1C05-BAC6-44C2-89FE-535CDCFB88D8}" type="pres">
      <dgm:prSet presAssocID="{DD5EFAC7-3A4D-4A53-B647-CB3CC25C3AA4}" presName="sibTrans" presStyleLbl="sibTrans2D1" presStyleIdx="4" presStyleCnt="7"/>
      <dgm:spPr/>
      <dgm:t>
        <a:bodyPr/>
        <a:lstStyle/>
        <a:p>
          <a:endParaRPr lang="en-US"/>
        </a:p>
      </dgm:t>
    </dgm:pt>
    <dgm:pt modelId="{809E2354-59BE-43F0-8FBB-73C637D9D09E}" type="pres">
      <dgm:prSet presAssocID="{DD5EFAC7-3A4D-4A53-B647-CB3CC25C3AA4}" presName="connectorText" presStyleLbl="sibTrans2D1" presStyleIdx="4" presStyleCnt="7"/>
      <dgm:spPr/>
      <dgm:t>
        <a:bodyPr/>
        <a:lstStyle/>
        <a:p>
          <a:endParaRPr lang="en-US"/>
        </a:p>
      </dgm:t>
    </dgm:pt>
    <dgm:pt modelId="{16B59400-D023-42D3-A9CC-DCB88661FC72}" type="pres">
      <dgm:prSet presAssocID="{1E427675-8F5A-4FD6-A21A-DC270B9FA1DC}" presName="node" presStyleLbl="node1" presStyleIdx="5" presStyleCnt="8" custScaleX="115801" custScaleY="10136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DFF82E9-27CD-4B0D-8EF0-602AE636B937}" type="pres">
      <dgm:prSet presAssocID="{05E043E8-C8C1-4DA5-94E1-89D4E49EAB06}" presName="sibTrans" presStyleLbl="sibTrans2D1" presStyleIdx="5" presStyleCnt="7"/>
      <dgm:spPr/>
      <dgm:t>
        <a:bodyPr/>
        <a:lstStyle/>
        <a:p>
          <a:endParaRPr lang="en-US"/>
        </a:p>
      </dgm:t>
    </dgm:pt>
    <dgm:pt modelId="{34CC36A0-F20D-48D4-A55A-2C7F23B56592}" type="pres">
      <dgm:prSet presAssocID="{05E043E8-C8C1-4DA5-94E1-89D4E49EAB06}" presName="connectorText" presStyleLbl="sibTrans2D1" presStyleIdx="5" presStyleCnt="7"/>
      <dgm:spPr/>
      <dgm:t>
        <a:bodyPr/>
        <a:lstStyle/>
        <a:p>
          <a:endParaRPr lang="en-US"/>
        </a:p>
      </dgm:t>
    </dgm:pt>
    <dgm:pt modelId="{5B38558B-A5F0-49CB-91D3-60D35685204C}" type="pres">
      <dgm:prSet presAssocID="{D49FEF68-6610-425A-A3F7-0734D4BFABEB}" presName="node" presStyleLbl="node1" presStyleIdx="6" presStyleCnt="8" custScaleX="113465" custScaleY="13011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299933A-8632-484B-AA56-DE97FCC27577}" type="pres">
      <dgm:prSet presAssocID="{8B3229E3-AAB5-453C-A878-331B27AFF2D3}" presName="sibTrans" presStyleLbl="sibTrans2D1" presStyleIdx="6" presStyleCnt="7"/>
      <dgm:spPr/>
      <dgm:t>
        <a:bodyPr/>
        <a:lstStyle/>
        <a:p>
          <a:endParaRPr lang="en-US"/>
        </a:p>
      </dgm:t>
    </dgm:pt>
    <dgm:pt modelId="{2F18E16E-E362-4677-AFDC-B729BACE0249}" type="pres">
      <dgm:prSet presAssocID="{8B3229E3-AAB5-453C-A878-331B27AFF2D3}" presName="connectorText" presStyleLbl="sibTrans2D1" presStyleIdx="6" presStyleCnt="7"/>
      <dgm:spPr/>
      <dgm:t>
        <a:bodyPr/>
        <a:lstStyle/>
        <a:p>
          <a:endParaRPr lang="en-US"/>
        </a:p>
      </dgm:t>
    </dgm:pt>
    <dgm:pt modelId="{9B8008B8-E366-42AE-8335-1A84135BAA3F}" type="pres">
      <dgm:prSet presAssocID="{46C65E01-FD90-4049-A9D5-83C9485695B1}" presName="node" presStyleLbl="node1" presStyleIdx="7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3F696A1-0504-49AD-9993-1A882C85F72F}" type="presOf" srcId="{DD5EFAC7-3A4D-4A53-B647-CB3CC25C3AA4}" destId="{8C6D1C05-BAC6-44C2-89FE-535CDCFB88D8}" srcOrd="0" destOrd="0" presId="urn:microsoft.com/office/officeart/2005/8/layout/process5"/>
    <dgm:cxn modelId="{A2879B97-9F5D-41F9-9613-953480E60908}" type="presOf" srcId="{1E427675-8F5A-4FD6-A21A-DC270B9FA1DC}" destId="{16B59400-D023-42D3-A9CC-DCB88661FC72}" srcOrd="0" destOrd="0" presId="urn:microsoft.com/office/officeart/2005/8/layout/process5"/>
    <dgm:cxn modelId="{E1A0C8F3-423D-4FC0-AEEF-CBF315F18574}" type="presOf" srcId="{328C58EA-09FD-41E6-A110-3EED9AA8715E}" destId="{3F21F6D3-A125-45C1-B5DD-939DDFAB0A94}" srcOrd="0" destOrd="0" presId="urn:microsoft.com/office/officeart/2005/8/layout/process5"/>
    <dgm:cxn modelId="{0025BA8B-B828-478A-BA4D-BDBE9F2EA0B3}" type="presOf" srcId="{46C65E01-FD90-4049-A9D5-83C9485695B1}" destId="{9B8008B8-E366-42AE-8335-1A84135BAA3F}" srcOrd="0" destOrd="0" presId="urn:microsoft.com/office/officeart/2005/8/layout/process5"/>
    <dgm:cxn modelId="{56415538-D7D1-4796-A441-3039F6DBE41A}" type="presOf" srcId="{CE8FF10B-4237-4EFA-9D65-DC3A9297FF4B}" destId="{275EB6B8-7CC8-4BEC-A296-6CDF0BE0CFBA}" srcOrd="1" destOrd="0" presId="urn:microsoft.com/office/officeart/2005/8/layout/process5"/>
    <dgm:cxn modelId="{DC51C112-FB63-4EF6-AE1C-0A4EF11707ED}" type="presOf" srcId="{7966E2C4-7278-4EE7-8084-5F878102E70B}" destId="{89B7A108-E0F5-462B-BB54-A06BC29A34B9}" srcOrd="1" destOrd="0" presId="urn:microsoft.com/office/officeart/2005/8/layout/process5"/>
    <dgm:cxn modelId="{7A8C2D68-57D8-4454-A0D5-6B30DCF795B1}" type="presOf" srcId="{05E043E8-C8C1-4DA5-94E1-89D4E49EAB06}" destId="{34CC36A0-F20D-48D4-A55A-2C7F23B56592}" srcOrd="1" destOrd="0" presId="urn:microsoft.com/office/officeart/2005/8/layout/process5"/>
    <dgm:cxn modelId="{E275C5AF-5589-4778-A614-707F75F004CA}" type="presOf" srcId="{5D3759FB-64AF-4D9C-9E32-B6FE32FD164F}" destId="{8099A492-A963-4B71-838E-9C57BB2CE0B4}" srcOrd="0" destOrd="0" presId="urn:microsoft.com/office/officeart/2005/8/layout/process5"/>
    <dgm:cxn modelId="{D7366C49-1BAA-4274-9D3F-FD0B4F7C9E0F}" type="presOf" srcId="{A2E224EE-74CB-4344-AE19-5E6634D3CC44}" destId="{936074C1-2F7F-45CA-A0CE-17B4680C8B47}" srcOrd="0" destOrd="0" presId="urn:microsoft.com/office/officeart/2005/8/layout/process5"/>
    <dgm:cxn modelId="{8FDB99BB-0420-4B35-AFE6-142B79018153}" srcId="{A2E224EE-74CB-4344-AE19-5E6634D3CC44}" destId="{DDABED44-5D76-4824-AFCE-996118FD5512}" srcOrd="2" destOrd="0" parTransId="{3F97DD92-E110-4CC5-9838-5A2E8FE102A7}" sibTransId="{CE8FF10B-4237-4EFA-9D65-DC3A9297FF4B}"/>
    <dgm:cxn modelId="{F0B6FC02-F1BA-4E1E-84B1-7C5EB56800B7}" srcId="{A2E224EE-74CB-4344-AE19-5E6634D3CC44}" destId="{6C80010B-13BF-4DD1-BAFD-9D62929AF888}" srcOrd="0" destOrd="0" parTransId="{94C3A23B-A268-45FF-85A4-BF37B7C7712E}" sibTransId="{328C58EA-09FD-41E6-A110-3EED9AA8715E}"/>
    <dgm:cxn modelId="{E71FF4BA-7E8E-448A-9B13-E1657AD95B1E}" type="presOf" srcId="{D49FEF68-6610-425A-A3F7-0734D4BFABEB}" destId="{5B38558B-A5F0-49CB-91D3-60D35685204C}" srcOrd="0" destOrd="0" presId="urn:microsoft.com/office/officeart/2005/8/layout/process5"/>
    <dgm:cxn modelId="{6043BC5E-FE16-4815-812B-F40357D0938C}" srcId="{A2E224EE-74CB-4344-AE19-5E6634D3CC44}" destId="{D49FEF68-6610-425A-A3F7-0734D4BFABEB}" srcOrd="6" destOrd="0" parTransId="{61E7A8F1-5F00-4DEF-9F50-76C8677BE8E8}" sibTransId="{8B3229E3-AAB5-453C-A878-331B27AFF2D3}"/>
    <dgm:cxn modelId="{3F4278B5-6904-410B-A500-7372CE763E39}" type="presOf" srcId="{CE8FF10B-4237-4EFA-9D65-DC3A9297FF4B}" destId="{A3390183-266E-4AC5-96D8-3F4771D86A8B}" srcOrd="0" destOrd="0" presId="urn:microsoft.com/office/officeart/2005/8/layout/process5"/>
    <dgm:cxn modelId="{73935EAB-C8C2-4360-BE7B-3DA066B7AF6C}" type="presOf" srcId="{DDABED44-5D76-4824-AFCE-996118FD5512}" destId="{A7A1B79E-E478-4EC0-BC82-AF54B1D16E74}" srcOrd="0" destOrd="0" presId="urn:microsoft.com/office/officeart/2005/8/layout/process5"/>
    <dgm:cxn modelId="{EBEC79EA-2615-40F2-A035-5D3D5639F492}" type="presOf" srcId="{05E043E8-C8C1-4DA5-94E1-89D4E49EAB06}" destId="{9DFF82E9-27CD-4B0D-8EF0-602AE636B937}" srcOrd="0" destOrd="0" presId="urn:microsoft.com/office/officeart/2005/8/layout/process5"/>
    <dgm:cxn modelId="{E3A0C664-8768-4AC7-AB22-E76BFD1A0294}" type="presOf" srcId="{8B3229E3-AAB5-453C-A878-331B27AFF2D3}" destId="{2F18E16E-E362-4677-AFDC-B729BACE0249}" srcOrd="1" destOrd="0" presId="urn:microsoft.com/office/officeart/2005/8/layout/process5"/>
    <dgm:cxn modelId="{7CD3D5A8-FC76-4E27-9F3D-F46B6224DA43}" type="presOf" srcId="{DD5EFAC7-3A4D-4A53-B647-CB3CC25C3AA4}" destId="{809E2354-59BE-43F0-8FBB-73C637D9D09E}" srcOrd="1" destOrd="0" presId="urn:microsoft.com/office/officeart/2005/8/layout/process5"/>
    <dgm:cxn modelId="{0F1481AA-9AC4-4D13-9AE4-5ACE87361AA0}" type="presOf" srcId="{C2DE91A6-86D5-46C5-A720-A5D6935ADA72}" destId="{3875D782-6085-43B8-B987-7A39B646A8EE}" srcOrd="0" destOrd="0" presId="urn:microsoft.com/office/officeart/2005/8/layout/process5"/>
    <dgm:cxn modelId="{4E2B86D0-0A14-45FE-9916-227EC6F3113E}" srcId="{A2E224EE-74CB-4344-AE19-5E6634D3CC44}" destId="{C2DE91A6-86D5-46C5-A720-A5D6935ADA72}" srcOrd="4" destOrd="0" parTransId="{F6AB37BF-6C28-4FC3-9E4F-080D72ED633A}" sibTransId="{DD5EFAC7-3A4D-4A53-B647-CB3CC25C3AA4}"/>
    <dgm:cxn modelId="{13347C82-5593-4ACB-BD4C-78DDE9139EEF}" srcId="{A2E224EE-74CB-4344-AE19-5E6634D3CC44}" destId="{5D3759FB-64AF-4D9C-9E32-B6FE32FD164F}" srcOrd="1" destOrd="0" parTransId="{6941C333-89EF-4A4C-8615-2A48DE61B520}" sibTransId="{7966E2C4-7278-4EE7-8084-5F878102E70B}"/>
    <dgm:cxn modelId="{AABD8563-72FF-423C-8D1D-3A7807D8C2B6}" type="presOf" srcId="{B5A237BC-0025-4262-973F-BB9CAAC078A2}" destId="{8E495F83-83B7-4825-B127-33D8AAF52764}" srcOrd="1" destOrd="0" presId="urn:microsoft.com/office/officeart/2005/8/layout/process5"/>
    <dgm:cxn modelId="{DFBF90F1-523E-484B-9A6B-BD9E73A8B8F6}" type="presOf" srcId="{43AE509B-C4D3-493E-A7B5-C53169440EFE}" destId="{32225CE0-1EA0-4DCA-BD75-F86E313023DF}" srcOrd="0" destOrd="0" presId="urn:microsoft.com/office/officeart/2005/8/layout/process5"/>
    <dgm:cxn modelId="{D72DF426-00B1-4ED7-8AFC-213591EF3024}" srcId="{A2E224EE-74CB-4344-AE19-5E6634D3CC44}" destId="{43AE509B-C4D3-493E-A7B5-C53169440EFE}" srcOrd="3" destOrd="0" parTransId="{08459821-349F-4C51-A549-52156ACB0EFF}" sibTransId="{B5A237BC-0025-4262-973F-BB9CAAC078A2}"/>
    <dgm:cxn modelId="{F2C2D000-0D56-4FAA-AEF6-ED074793BEB8}" type="presOf" srcId="{328C58EA-09FD-41E6-A110-3EED9AA8715E}" destId="{A2A9355F-9589-4A1A-87EF-B7EE9DDFF088}" srcOrd="1" destOrd="0" presId="urn:microsoft.com/office/officeart/2005/8/layout/process5"/>
    <dgm:cxn modelId="{6CB3E79A-E5C6-43D9-BAFD-CD5AB02AF61D}" type="presOf" srcId="{B5A237BC-0025-4262-973F-BB9CAAC078A2}" destId="{1CADEA62-F724-4386-A0D8-4C43B745C22F}" srcOrd="0" destOrd="0" presId="urn:microsoft.com/office/officeart/2005/8/layout/process5"/>
    <dgm:cxn modelId="{D32D9B7D-1AC0-44AB-A087-E42CE7AE4B71}" type="presOf" srcId="{8B3229E3-AAB5-453C-A878-331B27AFF2D3}" destId="{8299933A-8632-484B-AA56-DE97FCC27577}" srcOrd="0" destOrd="0" presId="urn:microsoft.com/office/officeart/2005/8/layout/process5"/>
    <dgm:cxn modelId="{1E6B8825-5040-4FE4-BBF9-8399291EE1E5}" srcId="{A2E224EE-74CB-4344-AE19-5E6634D3CC44}" destId="{46C65E01-FD90-4049-A9D5-83C9485695B1}" srcOrd="7" destOrd="0" parTransId="{82745B12-595E-4C51-AB37-5CA6ECDFEC4C}" sibTransId="{815D8FE7-D0C4-46C6-982C-C736FA480A97}"/>
    <dgm:cxn modelId="{8A3BF5A6-84B8-4ED3-AA08-FE87ED3D6BC3}" srcId="{A2E224EE-74CB-4344-AE19-5E6634D3CC44}" destId="{1E427675-8F5A-4FD6-A21A-DC270B9FA1DC}" srcOrd="5" destOrd="0" parTransId="{87CEA5CB-16E7-4F1F-80D0-360F99D89AE6}" sibTransId="{05E043E8-C8C1-4DA5-94E1-89D4E49EAB06}"/>
    <dgm:cxn modelId="{8021F1DA-B812-44F4-8559-709E51201029}" type="presOf" srcId="{6C80010B-13BF-4DD1-BAFD-9D62929AF888}" destId="{69605AEF-F1A5-416F-9EB9-D34F35318442}" srcOrd="0" destOrd="0" presId="urn:microsoft.com/office/officeart/2005/8/layout/process5"/>
    <dgm:cxn modelId="{E25F58D9-56BF-4E15-AEC2-7155AE887EF9}" type="presOf" srcId="{7966E2C4-7278-4EE7-8084-5F878102E70B}" destId="{AC05AD73-8D99-4B4F-898D-0256D29252E9}" srcOrd="0" destOrd="0" presId="urn:microsoft.com/office/officeart/2005/8/layout/process5"/>
    <dgm:cxn modelId="{F1DA92FB-0A3C-4984-96EF-0BEAD03C0990}" type="presParOf" srcId="{936074C1-2F7F-45CA-A0CE-17B4680C8B47}" destId="{69605AEF-F1A5-416F-9EB9-D34F35318442}" srcOrd="0" destOrd="0" presId="urn:microsoft.com/office/officeart/2005/8/layout/process5"/>
    <dgm:cxn modelId="{44848A92-0086-49D7-88E3-4736507C42FD}" type="presParOf" srcId="{936074C1-2F7F-45CA-A0CE-17B4680C8B47}" destId="{3F21F6D3-A125-45C1-B5DD-939DDFAB0A94}" srcOrd="1" destOrd="0" presId="urn:microsoft.com/office/officeart/2005/8/layout/process5"/>
    <dgm:cxn modelId="{9FA8C3F8-1142-4C53-B06A-05F21EE9BA2F}" type="presParOf" srcId="{3F21F6D3-A125-45C1-B5DD-939DDFAB0A94}" destId="{A2A9355F-9589-4A1A-87EF-B7EE9DDFF088}" srcOrd="0" destOrd="0" presId="urn:microsoft.com/office/officeart/2005/8/layout/process5"/>
    <dgm:cxn modelId="{42A08760-7AE5-4445-A27D-61B9B89E55F4}" type="presParOf" srcId="{936074C1-2F7F-45CA-A0CE-17B4680C8B47}" destId="{8099A492-A963-4B71-838E-9C57BB2CE0B4}" srcOrd="2" destOrd="0" presId="urn:microsoft.com/office/officeart/2005/8/layout/process5"/>
    <dgm:cxn modelId="{1E7A187C-5A34-4B00-B4A7-7C31CF547BDF}" type="presParOf" srcId="{936074C1-2F7F-45CA-A0CE-17B4680C8B47}" destId="{AC05AD73-8D99-4B4F-898D-0256D29252E9}" srcOrd="3" destOrd="0" presId="urn:microsoft.com/office/officeart/2005/8/layout/process5"/>
    <dgm:cxn modelId="{5E91E8AE-8FD6-4EF4-9A92-FA90892D4648}" type="presParOf" srcId="{AC05AD73-8D99-4B4F-898D-0256D29252E9}" destId="{89B7A108-E0F5-462B-BB54-A06BC29A34B9}" srcOrd="0" destOrd="0" presId="urn:microsoft.com/office/officeart/2005/8/layout/process5"/>
    <dgm:cxn modelId="{14CEDBCE-16FB-44F0-AEC7-48E8F742370A}" type="presParOf" srcId="{936074C1-2F7F-45CA-A0CE-17B4680C8B47}" destId="{A7A1B79E-E478-4EC0-BC82-AF54B1D16E74}" srcOrd="4" destOrd="0" presId="urn:microsoft.com/office/officeart/2005/8/layout/process5"/>
    <dgm:cxn modelId="{F041A65E-3DD8-4EFD-B29C-5AD3D51883D5}" type="presParOf" srcId="{936074C1-2F7F-45CA-A0CE-17B4680C8B47}" destId="{A3390183-266E-4AC5-96D8-3F4771D86A8B}" srcOrd="5" destOrd="0" presId="urn:microsoft.com/office/officeart/2005/8/layout/process5"/>
    <dgm:cxn modelId="{7ACF2AC3-DE4A-47C5-8DAB-E3C15C2DDE1A}" type="presParOf" srcId="{A3390183-266E-4AC5-96D8-3F4771D86A8B}" destId="{275EB6B8-7CC8-4BEC-A296-6CDF0BE0CFBA}" srcOrd="0" destOrd="0" presId="urn:microsoft.com/office/officeart/2005/8/layout/process5"/>
    <dgm:cxn modelId="{B76C5A16-08C3-4CF4-AFFE-77E954B6544D}" type="presParOf" srcId="{936074C1-2F7F-45CA-A0CE-17B4680C8B47}" destId="{32225CE0-1EA0-4DCA-BD75-F86E313023DF}" srcOrd="6" destOrd="0" presId="urn:microsoft.com/office/officeart/2005/8/layout/process5"/>
    <dgm:cxn modelId="{8AB5FF5E-BAAA-4B9F-A627-53E6F16B9C94}" type="presParOf" srcId="{936074C1-2F7F-45CA-A0CE-17B4680C8B47}" destId="{1CADEA62-F724-4386-A0D8-4C43B745C22F}" srcOrd="7" destOrd="0" presId="urn:microsoft.com/office/officeart/2005/8/layout/process5"/>
    <dgm:cxn modelId="{242194E2-2D3D-4B65-963A-0EE129FDA62C}" type="presParOf" srcId="{1CADEA62-F724-4386-A0D8-4C43B745C22F}" destId="{8E495F83-83B7-4825-B127-33D8AAF52764}" srcOrd="0" destOrd="0" presId="urn:microsoft.com/office/officeart/2005/8/layout/process5"/>
    <dgm:cxn modelId="{47969470-6EF2-45FC-BD56-085A42B6AD75}" type="presParOf" srcId="{936074C1-2F7F-45CA-A0CE-17B4680C8B47}" destId="{3875D782-6085-43B8-B987-7A39B646A8EE}" srcOrd="8" destOrd="0" presId="urn:microsoft.com/office/officeart/2005/8/layout/process5"/>
    <dgm:cxn modelId="{CCF01E59-0871-4885-A688-496095A972C3}" type="presParOf" srcId="{936074C1-2F7F-45CA-A0CE-17B4680C8B47}" destId="{8C6D1C05-BAC6-44C2-89FE-535CDCFB88D8}" srcOrd="9" destOrd="0" presId="urn:microsoft.com/office/officeart/2005/8/layout/process5"/>
    <dgm:cxn modelId="{EA11AB39-8E74-4B22-9D52-3CE33F81B47A}" type="presParOf" srcId="{8C6D1C05-BAC6-44C2-89FE-535CDCFB88D8}" destId="{809E2354-59BE-43F0-8FBB-73C637D9D09E}" srcOrd="0" destOrd="0" presId="urn:microsoft.com/office/officeart/2005/8/layout/process5"/>
    <dgm:cxn modelId="{E891F776-7179-42F9-AFD5-9CCE8C726D03}" type="presParOf" srcId="{936074C1-2F7F-45CA-A0CE-17B4680C8B47}" destId="{16B59400-D023-42D3-A9CC-DCB88661FC72}" srcOrd="10" destOrd="0" presId="urn:microsoft.com/office/officeart/2005/8/layout/process5"/>
    <dgm:cxn modelId="{C1E3DDE7-17AA-457D-88C8-164428F08F74}" type="presParOf" srcId="{936074C1-2F7F-45CA-A0CE-17B4680C8B47}" destId="{9DFF82E9-27CD-4B0D-8EF0-602AE636B937}" srcOrd="11" destOrd="0" presId="urn:microsoft.com/office/officeart/2005/8/layout/process5"/>
    <dgm:cxn modelId="{B23BAAC5-CDB9-4C8C-97E8-25C77523621B}" type="presParOf" srcId="{9DFF82E9-27CD-4B0D-8EF0-602AE636B937}" destId="{34CC36A0-F20D-48D4-A55A-2C7F23B56592}" srcOrd="0" destOrd="0" presId="urn:microsoft.com/office/officeart/2005/8/layout/process5"/>
    <dgm:cxn modelId="{06C6DBC7-AEC6-4E75-9421-A245989F0280}" type="presParOf" srcId="{936074C1-2F7F-45CA-A0CE-17B4680C8B47}" destId="{5B38558B-A5F0-49CB-91D3-60D35685204C}" srcOrd="12" destOrd="0" presId="urn:microsoft.com/office/officeart/2005/8/layout/process5"/>
    <dgm:cxn modelId="{8EAFF436-42B5-415E-9C13-9ABB048FDD3B}" type="presParOf" srcId="{936074C1-2F7F-45CA-A0CE-17B4680C8B47}" destId="{8299933A-8632-484B-AA56-DE97FCC27577}" srcOrd="13" destOrd="0" presId="urn:microsoft.com/office/officeart/2005/8/layout/process5"/>
    <dgm:cxn modelId="{F438EDF9-D91A-49CB-A4C8-421932EAD4B7}" type="presParOf" srcId="{8299933A-8632-484B-AA56-DE97FCC27577}" destId="{2F18E16E-E362-4677-AFDC-B729BACE0249}" srcOrd="0" destOrd="0" presId="urn:microsoft.com/office/officeart/2005/8/layout/process5"/>
    <dgm:cxn modelId="{D50F77D0-02F7-48C3-B0FB-612DD6495398}" type="presParOf" srcId="{936074C1-2F7F-45CA-A0CE-17B4680C8B47}" destId="{9B8008B8-E366-42AE-8335-1A84135BAA3F}" srcOrd="14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605AEF-F1A5-416F-9EB9-D34F35318442}">
      <dsp:nvSpPr>
        <dsp:cNvPr id="0" name=""/>
        <dsp:cNvSpPr/>
      </dsp:nvSpPr>
      <dsp:spPr>
        <a:xfrm>
          <a:off x="819" y="274535"/>
          <a:ext cx="915432" cy="54925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solidFill>
                <a:srgbClr val="000000"/>
              </a:solidFill>
            </a:rPr>
            <a:t>Image acquisition</a:t>
          </a:r>
          <a:endParaRPr lang="en-US" sz="1200" kern="1200" dirty="0">
            <a:solidFill>
              <a:srgbClr val="000000"/>
            </a:solidFill>
          </a:endParaRPr>
        </a:p>
      </dsp:txBody>
      <dsp:txXfrm>
        <a:off x="16906" y="290622"/>
        <a:ext cx="883258" cy="517085"/>
      </dsp:txXfrm>
    </dsp:sp>
    <dsp:sp modelId="{3F21F6D3-A125-45C1-B5DD-939DDFAB0A94}">
      <dsp:nvSpPr>
        <dsp:cNvPr id="0" name=""/>
        <dsp:cNvSpPr/>
      </dsp:nvSpPr>
      <dsp:spPr>
        <a:xfrm>
          <a:off x="996810" y="435651"/>
          <a:ext cx="194071" cy="227027"/>
        </a:xfrm>
        <a:prstGeom prst="rightArrow">
          <a:avLst>
            <a:gd name="adj1" fmla="val 60000"/>
            <a:gd name="adj2" fmla="val 50000"/>
          </a:avLst>
        </a:prstGeom>
        <a:solidFill>
          <a:srgbClr val="969696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kern="1200">
            <a:solidFill>
              <a:srgbClr val="000000"/>
            </a:solidFill>
          </a:endParaRPr>
        </a:p>
      </dsp:txBody>
      <dsp:txXfrm>
        <a:off x="996810" y="481056"/>
        <a:ext cx="135850" cy="136217"/>
      </dsp:txXfrm>
    </dsp:sp>
    <dsp:sp modelId="{8099A492-A963-4B71-838E-9C57BB2CE0B4}">
      <dsp:nvSpPr>
        <dsp:cNvPr id="0" name=""/>
        <dsp:cNvSpPr/>
      </dsp:nvSpPr>
      <dsp:spPr>
        <a:xfrm>
          <a:off x="1282425" y="274535"/>
          <a:ext cx="915432" cy="549259"/>
        </a:xfrm>
        <a:prstGeom prst="roundRect">
          <a:avLst>
            <a:gd name="adj" fmla="val 10000"/>
          </a:avLst>
        </a:prstGeom>
        <a:solidFill>
          <a:srgbClr val="969696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solidFill>
                <a:srgbClr val="000000"/>
              </a:solidFill>
            </a:rPr>
            <a:t>Prostate&amp; rectum contouring</a:t>
          </a:r>
        </a:p>
      </dsp:txBody>
      <dsp:txXfrm>
        <a:off x="1298512" y="290622"/>
        <a:ext cx="883258" cy="517085"/>
      </dsp:txXfrm>
    </dsp:sp>
    <dsp:sp modelId="{AC05AD73-8D99-4B4F-898D-0256D29252E9}">
      <dsp:nvSpPr>
        <dsp:cNvPr id="0" name=""/>
        <dsp:cNvSpPr/>
      </dsp:nvSpPr>
      <dsp:spPr>
        <a:xfrm>
          <a:off x="2278415" y="435651"/>
          <a:ext cx="194071" cy="227027"/>
        </a:xfrm>
        <a:prstGeom prst="rightArrow">
          <a:avLst>
            <a:gd name="adj1" fmla="val 60000"/>
            <a:gd name="adj2" fmla="val 50000"/>
          </a:avLst>
        </a:prstGeom>
        <a:solidFill>
          <a:srgbClr val="969696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kern="1200">
            <a:solidFill>
              <a:srgbClr val="000000"/>
            </a:solidFill>
          </a:endParaRPr>
        </a:p>
      </dsp:txBody>
      <dsp:txXfrm>
        <a:off x="2278415" y="481056"/>
        <a:ext cx="135850" cy="136217"/>
      </dsp:txXfrm>
    </dsp:sp>
    <dsp:sp modelId="{A7A1B79E-E478-4EC0-BC82-AF54B1D16E74}">
      <dsp:nvSpPr>
        <dsp:cNvPr id="0" name=""/>
        <dsp:cNvSpPr/>
      </dsp:nvSpPr>
      <dsp:spPr>
        <a:xfrm>
          <a:off x="2564030" y="274535"/>
          <a:ext cx="915432" cy="549259"/>
        </a:xfrm>
        <a:prstGeom prst="roundRect">
          <a:avLst>
            <a:gd name="adj" fmla="val 10000"/>
          </a:avLst>
        </a:prstGeom>
        <a:solidFill>
          <a:srgbClr val="969696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solidFill>
                <a:srgbClr val="000000"/>
              </a:solidFill>
            </a:rPr>
            <a:t>Urethra contouring</a:t>
          </a:r>
        </a:p>
      </dsp:txBody>
      <dsp:txXfrm>
        <a:off x="2580117" y="290622"/>
        <a:ext cx="883258" cy="517085"/>
      </dsp:txXfrm>
    </dsp:sp>
    <dsp:sp modelId="{A3390183-266E-4AC5-96D8-3F4771D86A8B}">
      <dsp:nvSpPr>
        <dsp:cNvPr id="0" name=""/>
        <dsp:cNvSpPr/>
      </dsp:nvSpPr>
      <dsp:spPr>
        <a:xfrm>
          <a:off x="3560021" y="435651"/>
          <a:ext cx="194071" cy="227027"/>
        </a:xfrm>
        <a:prstGeom prst="rightArrow">
          <a:avLst>
            <a:gd name="adj1" fmla="val 60000"/>
            <a:gd name="adj2" fmla="val 50000"/>
          </a:avLst>
        </a:prstGeom>
        <a:solidFill>
          <a:srgbClr val="969696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kern="1200">
            <a:solidFill>
              <a:srgbClr val="000000"/>
            </a:solidFill>
          </a:endParaRPr>
        </a:p>
      </dsp:txBody>
      <dsp:txXfrm>
        <a:off x="3560021" y="481056"/>
        <a:ext cx="135850" cy="136217"/>
      </dsp:txXfrm>
    </dsp:sp>
    <dsp:sp modelId="{32225CE0-1EA0-4DCA-BD75-F86E313023DF}">
      <dsp:nvSpPr>
        <dsp:cNvPr id="0" name=""/>
        <dsp:cNvSpPr/>
      </dsp:nvSpPr>
      <dsp:spPr>
        <a:xfrm>
          <a:off x="3845636" y="274535"/>
          <a:ext cx="1046211" cy="549259"/>
        </a:xfrm>
        <a:prstGeom prst="roundRect">
          <a:avLst>
            <a:gd name="adj" fmla="val 10000"/>
          </a:avLst>
        </a:prstGeom>
        <a:solidFill>
          <a:srgbClr val="969696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solidFill>
                <a:srgbClr val="000000"/>
              </a:solidFill>
            </a:rPr>
            <a:t>Catheter Implantation</a:t>
          </a:r>
        </a:p>
      </dsp:txBody>
      <dsp:txXfrm>
        <a:off x="3861723" y="290622"/>
        <a:ext cx="1014037" cy="517085"/>
      </dsp:txXfrm>
    </dsp:sp>
    <dsp:sp modelId="{1CADEA62-F724-4386-A0D8-4C43B745C22F}">
      <dsp:nvSpPr>
        <dsp:cNvPr id="0" name=""/>
        <dsp:cNvSpPr/>
      </dsp:nvSpPr>
      <dsp:spPr>
        <a:xfrm>
          <a:off x="4972405" y="435651"/>
          <a:ext cx="194071" cy="227027"/>
        </a:xfrm>
        <a:prstGeom prst="rightArrow">
          <a:avLst>
            <a:gd name="adj1" fmla="val 60000"/>
            <a:gd name="adj2" fmla="val 50000"/>
          </a:avLst>
        </a:prstGeom>
        <a:solidFill>
          <a:srgbClr val="969696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kern="1200">
            <a:solidFill>
              <a:srgbClr val="000000"/>
            </a:solidFill>
          </a:endParaRPr>
        </a:p>
      </dsp:txBody>
      <dsp:txXfrm>
        <a:off x="4972405" y="481056"/>
        <a:ext cx="135850" cy="136217"/>
      </dsp:txXfrm>
    </dsp:sp>
    <dsp:sp modelId="{3875D782-6085-43B8-B987-7A39B646A8EE}">
      <dsp:nvSpPr>
        <dsp:cNvPr id="0" name=""/>
        <dsp:cNvSpPr/>
      </dsp:nvSpPr>
      <dsp:spPr>
        <a:xfrm>
          <a:off x="5258020" y="274535"/>
          <a:ext cx="915432" cy="549259"/>
        </a:xfrm>
        <a:prstGeom prst="roundRect">
          <a:avLst>
            <a:gd name="adj" fmla="val 10000"/>
          </a:avLst>
        </a:prstGeom>
        <a:solidFill>
          <a:srgbClr val="969696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solidFill>
                <a:srgbClr val="000000"/>
              </a:solidFill>
            </a:rPr>
            <a:t>Re-image and re-contour</a:t>
          </a:r>
        </a:p>
      </dsp:txBody>
      <dsp:txXfrm>
        <a:off x="5274107" y="290622"/>
        <a:ext cx="883258" cy="517085"/>
      </dsp:txXfrm>
    </dsp:sp>
    <dsp:sp modelId="{8C6D1C05-BAC6-44C2-89FE-535CDCFB88D8}">
      <dsp:nvSpPr>
        <dsp:cNvPr id="0" name=""/>
        <dsp:cNvSpPr/>
      </dsp:nvSpPr>
      <dsp:spPr>
        <a:xfrm>
          <a:off x="6254010" y="435651"/>
          <a:ext cx="194071" cy="227027"/>
        </a:xfrm>
        <a:prstGeom prst="rightArrow">
          <a:avLst>
            <a:gd name="adj1" fmla="val 60000"/>
            <a:gd name="adj2" fmla="val 50000"/>
          </a:avLst>
        </a:prstGeom>
        <a:solidFill>
          <a:srgbClr val="969696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kern="1200">
            <a:solidFill>
              <a:srgbClr val="000000"/>
            </a:solidFill>
          </a:endParaRPr>
        </a:p>
      </dsp:txBody>
      <dsp:txXfrm>
        <a:off x="6254010" y="481056"/>
        <a:ext cx="135850" cy="136217"/>
      </dsp:txXfrm>
    </dsp:sp>
    <dsp:sp modelId="{16B59400-D023-42D3-A9CC-DCB88661FC72}">
      <dsp:nvSpPr>
        <dsp:cNvPr id="0" name=""/>
        <dsp:cNvSpPr/>
      </dsp:nvSpPr>
      <dsp:spPr>
        <a:xfrm>
          <a:off x="6539625" y="270778"/>
          <a:ext cx="1060079" cy="556773"/>
        </a:xfrm>
        <a:prstGeom prst="roundRect">
          <a:avLst>
            <a:gd name="adj" fmla="val 10000"/>
          </a:avLst>
        </a:prstGeom>
        <a:solidFill>
          <a:srgbClr val="969696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solidFill>
                <a:srgbClr val="000000"/>
              </a:solidFill>
            </a:rPr>
            <a:t>Catheter delineation</a:t>
          </a:r>
        </a:p>
      </dsp:txBody>
      <dsp:txXfrm>
        <a:off x="6555932" y="287085"/>
        <a:ext cx="1027465" cy="524159"/>
      </dsp:txXfrm>
    </dsp:sp>
    <dsp:sp modelId="{9DFF82E9-27CD-4B0D-8EF0-602AE636B937}">
      <dsp:nvSpPr>
        <dsp:cNvPr id="0" name=""/>
        <dsp:cNvSpPr/>
      </dsp:nvSpPr>
      <dsp:spPr>
        <a:xfrm>
          <a:off x="7680263" y="435651"/>
          <a:ext cx="194071" cy="227027"/>
        </a:xfrm>
        <a:prstGeom prst="rightArrow">
          <a:avLst>
            <a:gd name="adj1" fmla="val 60000"/>
            <a:gd name="adj2" fmla="val 50000"/>
          </a:avLst>
        </a:prstGeom>
        <a:solidFill>
          <a:srgbClr val="969696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kern="1200">
            <a:solidFill>
              <a:srgbClr val="000000"/>
            </a:solidFill>
          </a:endParaRPr>
        </a:p>
      </dsp:txBody>
      <dsp:txXfrm>
        <a:off x="7680263" y="481056"/>
        <a:ext cx="135850" cy="136217"/>
      </dsp:txXfrm>
    </dsp:sp>
    <dsp:sp modelId="{5B38558B-A5F0-49CB-91D3-60D35685204C}">
      <dsp:nvSpPr>
        <dsp:cNvPr id="0" name=""/>
        <dsp:cNvSpPr/>
      </dsp:nvSpPr>
      <dsp:spPr>
        <a:xfrm>
          <a:off x="7965878" y="191839"/>
          <a:ext cx="1038695" cy="714652"/>
        </a:xfrm>
        <a:prstGeom prst="roundRect">
          <a:avLst>
            <a:gd name="adj" fmla="val 10000"/>
          </a:avLst>
        </a:prstGeom>
        <a:solidFill>
          <a:srgbClr val="969696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solidFill>
                <a:srgbClr val="000000"/>
              </a:solidFill>
            </a:rPr>
            <a:t>Optimization</a:t>
          </a:r>
        </a:p>
      </dsp:txBody>
      <dsp:txXfrm>
        <a:off x="7986809" y="212770"/>
        <a:ext cx="996833" cy="672790"/>
      </dsp:txXfrm>
    </dsp:sp>
    <dsp:sp modelId="{8299933A-8632-484B-AA56-DE97FCC27577}">
      <dsp:nvSpPr>
        <dsp:cNvPr id="0" name=""/>
        <dsp:cNvSpPr/>
      </dsp:nvSpPr>
      <dsp:spPr>
        <a:xfrm>
          <a:off x="9085131" y="435651"/>
          <a:ext cx="194071" cy="227027"/>
        </a:xfrm>
        <a:prstGeom prst="rightArrow">
          <a:avLst>
            <a:gd name="adj1" fmla="val 60000"/>
            <a:gd name="adj2" fmla="val 50000"/>
          </a:avLst>
        </a:prstGeom>
        <a:solidFill>
          <a:srgbClr val="969696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kern="1200">
            <a:solidFill>
              <a:srgbClr val="000000"/>
            </a:solidFill>
          </a:endParaRPr>
        </a:p>
      </dsp:txBody>
      <dsp:txXfrm>
        <a:off x="9085131" y="481056"/>
        <a:ext cx="135850" cy="136217"/>
      </dsp:txXfrm>
    </dsp:sp>
    <dsp:sp modelId="{9B8008B8-E366-42AE-8335-1A84135BAA3F}">
      <dsp:nvSpPr>
        <dsp:cNvPr id="0" name=""/>
        <dsp:cNvSpPr/>
      </dsp:nvSpPr>
      <dsp:spPr>
        <a:xfrm>
          <a:off x="9370746" y="274535"/>
          <a:ext cx="915432" cy="549259"/>
        </a:xfrm>
        <a:prstGeom prst="roundRect">
          <a:avLst>
            <a:gd name="adj" fmla="val 10000"/>
          </a:avLst>
        </a:prstGeom>
        <a:solidFill>
          <a:srgbClr val="969696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solidFill>
                <a:srgbClr val="000000"/>
              </a:solidFill>
            </a:rPr>
            <a:t>Treatment</a:t>
          </a:r>
        </a:p>
      </dsp:txBody>
      <dsp:txXfrm>
        <a:off x="9386833" y="290622"/>
        <a:ext cx="883258" cy="517085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605AEF-F1A5-416F-9EB9-D34F35318442}">
      <dsp:nvSpPr>
        <dsp:cNvPr id="0" name=""/>
        <dsp:cNvSpPr/>
      </dsp:nvSpPr>
      <dsp:spPr>
        <a:xfrm>
          <a:off x="819" y="274535"/>
          <a:ext cx="915432" cy="54925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solidFill>
                <a:srgbClr val="000000"/>
              </a:solidFill>
            </a:rPr>
            <a:t>Image acquisition</a:t>
          </a:r>
          <a:endParaRPr lang="en-US" sz="1200" kern="1200" dirty="0">
            <a:solidFill>
              <a:srgbClr val="000000"/>
            </a:solidFill>
          </a:endParaRPr>
        </a:p>
      </dsp:txBody>
      <dsp:txXfrm>
        <a:off x="16906" y="290622"/>
        <a:ext cx="883258" cy="517085"/>
      </dsp:txXfrm>
    </dsp:sp>
    <dsp:sp modelId="{3F21F6D3-A125-45C1-B5DD-939DDFAB0A94}">
      <dsp:nvSpPr>
        <dsp:cNvPr id="0" name=""/>
        <dsp:cNvSpPr/>
      </dsp:nvSpPr>
      <dsp:spPr>
        <a:xfrm>
          <a:off x="996810" y="435651"/>
          <a:ext cx="194071" cy="227027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kern="1200">
            <a:solidFill>
              <a:srgbClr val="000000"/>
            </a:solidFill>
          </a:endParaRPr>
        </a:p>
      </dsp:txBody>
      <dsp:txXfrm>
        <a:off x="996810" y="481056"/>
        <a:ext cx="135850" cy="136217"/>
      </dsp:txXfrm>
    </dsp:sp>
    <dsp:sp modelId="{8099A492-A963-4B71-838E-9C57BB2CE0B4}">
      <dsp:nvSpPr>
        <dsp:cNvPr id="0" name=""/>
        <dsp:cNvSpPr/>
      </dsp:nvSpPr>
      <dsp:spPr>
        <a:xfrm>
          <a:off x="1282425" y="274535"/>
          <a:ext cx="915432" cy="54925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1028572"/>
                <a:satOff val="0"/>
                <a:lumOff val="-336"/>
                <a:alphaOff val="0"/>
                <a:shade val="51000"/>
                <a:satMod val="130000"/>
              </a:schemeClr>
            </a:gs>
            <a:gs pos="80000">
              <a:schemeClr val="accent2">
                <a:hueOff val="1028572"/>
                <a:satOff val="0"/>
                <a:lumOff val="-336"/>
                <a:alphaOff val="0"/>
                <a:shade val="93000"/>
                <a:satMod val="130000"/>
              </a:schemeClr>
            </a:gs>
            <a:gs pos="100000">
              <a:schemeClr val="accent2">
                <a:hueOff val="1028572"/>
                <a:satOff val="0"/>
                <a:lumOff val="-336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solidFill>
                <a:srgbClr val="000000"/>
              </a:solidFill>
            </a:rPr>
            <a:t>Prostate&amp; rectum contouring</a:t>
          </a:r>
        </a:p>
      </dsp:txBody>
      <dsp:txXfrm>
        <a:off x="1298512" y="290622"/>
        <a:ext cx="883258" cy="517085"/>
      </dsp:txXfrm>
    </dsp:sp>
    <dsp:sp modelId="{AC05AD73-8D99-4B4F-898D-0256D29252E9}">
      <dsp:nvSpPr>
        <dsp:cNvPr id="0" name=""/>
        <dsp:cNvSpPr/>
      </dsp:nvSpPr>
      <dsp:spPr>
        <a:xfrm>
          <a:off x="2278415" y="435651"/>
          <a:ext cx="194071" cy="227027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1200000"/>
            <a:satOff val="0"/>
            <a:lumOff val="-392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kern="1200">
            <a:solidFill>
              <a:srgbClr val="000000"/>
            </a:solidFill>
          </a:endParaRPr>
        </a:p>
      </dsp:txBody>
      <dsp:txXfrm>
        <a:off x="2278415" y="481056"/>
        <a:ext cx="135850" cy="136217"/>
      </dsp:txXfrm>
    </dsp:sp>
    <dsp:sp modelId="{A7A1B79E-E478-4EC0-BC82-AF54B1D16E74}">
      <dsp:nvSpPr>
        <dsp:cNvPr id="0" name=""/>
        <dsp:cNvSpPr/>
      </dsp:nvSpPr>
      <dsp:spPr>
        <a:xfrm>
          <a:off x="2564030" y="274535"/>
          <a:ext cx="915432" cy="54925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2057143"/>
                <a:satOff val="0"/>
                <a:lumOff val="-672"/>
                <a:alphaOff val="0"/>
                <a:shade val="51000"/>
                <a:satMod val="130000"/>
              </a:schemeClr>
            </a:gs>
            <a:gs pos="80000">
              <a:schemeClr val="accent2">
                <a:hueOff val="2057143"/>
                <a:satOff val="0"/>
                <a:lumOff val="-672"/>
                <a:alphaOff val="0"/>
                <a:shade val="93000"/>
                <a:satMod val="130000"/>
              </a:schemeClr>
            </a:gs>
            <a:gs pos="100000">
              <a:schemeClr val="accent2">
                <a:hueOff val="2057143"/>
                <a:satOff val="0"/>
                <a:lumOff val="-672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solidFill>
                <a:srgbClr val="000000"/>
              </a:solidFill>
            </a:rPr>
            <a:t>Urethra contouring</a:t>
          </a:r>
        </a:p>
      </dsp:txBody>
      <dsp:txXfrm>
        <a:off x="2580117" y="290622"/>
        <a:ext cx="883258" cy="517085"/>
      </dsp:txXfrm>
    </dsp:sp>
    <dsp:sp modelId="{A3390183-266E-4AC5-96D8-3F4771D86A8B}">
      <dsp:nvSpPr>
        <dsp:cNvPr id="0" name=""/>
        <dsp:cNvSpPr/>
      </dsp:nvSpPr>
      <dsp:spPr>
        <a:xfrm>
          <a:off x="3560021" y="435651"/>
          <a:ext cx="194071" cy="227027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2400000"/>
            <a:satOff val="0"/>
            <a:lumOff val="-784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kern="1200">
            <a:solidFill>
              <a:srgbClr val="000000"/>
            </a:solidFill>
          </a:endParaRPr>
        </a:p>
      </dsp:txBody>
      <dsp:txXfrm>
        <a:off x="3560021" y="481056"/>
        <a:ext cx="135850" cy="136217"/>
      </dsp:txXfrm>
    </dsp:sp>
    <dsp:sp modelId="{32225CE0-1EA0-4DCA-BD75-F86E313023DF}">
      <dsp:nvSpPr>
        <dsp:cNvPr id="0" name=""/>
        <dsp:cNvSpPr/>
      </dsp:nvSpPr>
      <dsp:spPr>
        <a:xfrm>
          <a:off x="3845636" y="274535"/>
          <a:ext cx="1046211" cy="54925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3085714"/>
                <a:satOff val="0"/>
                <a:lumOff val="-1008"/>
                <a:alphaOff val="0"/>
                <a:shade val="51000"/>
                <a:satMod val="130000"/>
              </a:schemeClr>
            </a:gs>
            <a:gs pos="80000">
              <a:schemeClr val="accent2">
                <a:hueOff val="3085714"/>
                <a:satOff val="0"/>
                <a:lumOff val="-1008"/>
                <a:alphaOff val="0"/>
                <a:shade val="93000"/>
                <a:satMod val="130000"/>
              </a:schemeClr>
            </a:gs>
            <a:gs pos="100000">
              <a:schemeClr val="accent2">
                <a:hueOff val="3085714"/>
                <a:satOff val="0"/>
                <a:lumOff val="-1008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solidFill>
                <a:srgbClr val="000000"/>
              </a:solidFill>
            </a:rPr>
            <a:t>Catheter Implantation</a:t>
          </a:r>
        </a:p>
      </dsp:txBody>
      <dsp:txXfrm>
        <a:off x="3861723" y="290622"/>
        <a:ext cx="1014037" cy="517085"/>
      </dsp:txXfrm>
    </dsp:sp>
    <dsp:sp modelId="{1CADEA62-F724-4386-A0D8-4C43B745C22F}">
      <dsp:nvSpPr>
        <dsp:cNvPr id="0" name=""/>
        <dsp:cNvSpPr/>
      </dsp:nvSpPr>
      <dsp:spPr>
        <a:xfrm>
          <a:off x="4972405" y="435651"/>
          <a:ext cx="194071" cy="227027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3600000"/>
            <a:satOff val="0"/>
            <a:lumOff val="-1176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kern="1200">
            <a:solidFill>
              <a:srgbClr val="000000"/>
            </a:solidFill>
          </a:endParaRPr>
        </a:p>
      </dsp:txBody>
      <dsp:txXfrm>
        <a:off x="4972405" y="481056"/>
        <a:ext cx="135850" cy="136217"/>
      </dsp:txXfrm>
    </dsp:sp>
    <dsp:sp modelId="{3875D782-6085-43B8-B987-7A39B646A8EE}">
      <dsp:nvSpPr>
        <dsp:cNvPr id="0" name=""/>
        <dsp:cNvSpPr/>
      </dsp:nvSpPr>
      <dsp:spPr>
        <a:xfrm>
          <a:off x="5258020" y="274535"/>
          <a:ext cx="915432" cy="54925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4114286"/>
                <a:satOff val="0"/>
                <a:lumOff val="-1345"/>
                <a:alphaOff val="0"/>
                <a:shade val="51000"/>
                <a:satMod val="130000"/>
              </a:schemeClr>
            </a:gs>
            <a:gs pos="80000">
              <a:schemeClr val="accent2">
                <a:hueOff val="4114286"/>
                <a:satOff val="0"/>
                <a:lumOff val="-1345"/>
                <a:alphaOff val="0"/>
                <a:shade val="93000"/>
                <a:satMod val="130000"/>
              </a:schemeClr>
            </a:gs>
            <a:gs pos="100000">
              <a:schemeClr val="accent2">
                <a:hueOff val="4114286"/>
                <a:satOff val="0"/>
                <a:lumOff val="-1345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solidFill>
                <a:srgbClr val="000000"/>
              </a:solidFill>
            </a:rPr>
            <a:t>Re-image and re-contour</a:t>
          </a:r>
        </a:p>
      </dsp:txBody>
      <dsp:txXfrm>
        <a:off x="5274107" y="290622"/>
        <a:ext cx="883258" cy="517085"/>
      </dsp:txXfrm>
    </dsp:sp>
    <dsp:sp modelId="{8C6D1C05-BAC6-44C2-89FE-535CDCFB88D8}">
      <dsp:nvSpPr>
        <dsp:cNvPr id="0" name=""/>
        <dsp:cNvSpPr/>
      </dsp:nvSpPr>
      <dsp:spPr>
        <a:xfrm>
          <a:off x="6254010" y="435651"/>
          <a:ext cx="194071" cy="227027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4800000"/>
            <a:satOff val="0"/>
            <a:lumOff val="-1569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kern="1200">
            <a:solidFill>
              <a:srgbClr val="000000"/>
            </a:solidFill>
          </a:endParaRPr>
        </a:p>
      </dsp:txBody>
      <dsp:txXfrm>
        <a:off x="6254010" y="481056"/>
        <a:ext cx="135850" cy="136217"/>
      </dsp:txXfrm>
    </dsp:sp>
    <dsp:sp modelId="{16B59400-D023-42D3-A9CC-DCB88661FC72}">
      <dsp:nvSpPr>
        <dsp:cNvPr id="0" name=""/>
        <dsp:cNvSpPr/>
      </dsp:nvSpPr>
      <dsp:spPr>
        <a:xfrm>
          <a:off x="6539625" y="270778"/>
          <a:ext cx="1060079" cy="55677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5142857"/>
                <a:satOff val="0"/>
                <a:lumOff val="-1681"/>
                <a:alphaOff val="0"/>
                <a:shade val="51000"/>
                <a:satMod val="130000"/>
              </a:schemeClr>
            </a:gs>
            <a:gs pos="80000">
              <a:schemeClr val="accent2">
                <a:hueOff val="5142857"/>
                <a:satOff val="0"/>
                <a:lumOff val="-1681"/>
                <a:alphaOff val="0"/>
                <a:shade val="93000"/>
                <a:satMod val="130000"/>
              </a:schemeClr>
            </a:gs>
            <a:gs pos="100000">
              <a:schemeClr val="accent2">
                <a:hueOff val="5142857"/>
                <a:satOff val="0"/>
                <a:lumOff val="-1681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solidFill>
                <a:srgbClr val="000000"/>
              </a:solidFill>
            </a:rPr>
            <a:t>Catheter delineation</a:t>
          </a:r>
        </a:p>
      </dsp:txBody>
      <dsp:txXfrm>
        <a:off x="6555932" y="287085"/>
        <a:ext cx="1027465" cy="524159"/>
      </dsp:txXfrm>
    </dsp:sp>
    <dsp:sp modelId="{9DFF82E9-27CD-4B0D-8EF0-602AE636B937}">
      <dsp:nvSpPr>
        <dsp:cNvPr id="0" name=""/>
        <dsp:cNvSpPr/>
      </dsp:nvSpPr>
      <dsp:spPr>
        <a:xfrm>
          <a:off x="7680263" y="435651"/>
          <a:ext cx="194071" cy="227027"/>
        </a:xfrm>
        <a:prstGeom prst="rightArrow">
          <a:avLst>
            <a:gd name="adj1" fmla="val 60000"/>
            <a:gd name="adj2" fmla="val 50000"/>
          </a:avLst>
        </a:prstGeom>
        <a:solidFill>
          <a:srgbClr val="969696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kern="1200">
            <a:solidFill>
              <a:srgbClr val="000000"/>
            </a:solidFill>
          </a:endParaRPr>
        </a:p>
      </dsp:txBody>
      <dsp:txXfrm>
        <a:off x="7680263" y="481056"/>
        <a:ext cx="135850" cy="136217"/>
      </dsp:txXfrm>
    </dsp:sp>
    <dsp:sp modelId="{5B38558B-A5F0-49CB-91D3-60D35685204C}">
      <dsp:nvSpPr>
        <dsp:cNvPr id="0" name=""/>
        <dsp:cNvSpPr/>
      </dsp:nvSpPr>
      <dsp:spPr>
        <a:xfrm>
          <a:off x="7965878" y="191839"/>
          <a:ext cx="1038695" cy="714652"/>
        </a:xfrm>
        <a:prstGeom prst="roundRect">
          <a:avLst>
            <a:gd name="adj" fmla="val 10000"/>
          </a:avLst>
        </a:prstGeom>
        <a:solidFill>
          <a:srgbClr val="969696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solidFill>
                <a:srgbClr val="000000"/>
              </a:solidFill>
            </a:rPr>
            <a:t>Optimization</a:t>
          </a:r>
        </a:p>
      </dsp:txBody>
      <dsp:txXfrm>
        <a:off x="7986809" y="212770"/>
        <a:ext cx="996833" cy="672790"/>
      </dsp:txXfrm>
    </dsp:sp>
    <dsp:sp modelId="{8299933A-8632-484B-AA56-DE97FCC27577}">
      <dsp:nvSpPr>
        <dsp:cNvPr id="0" name=""/>
        <dsp:cNvSpPr/>
      </dsp:nvSpPr>
      <dsp:spPr>
        <a:xfrm>
          <a:off x="9085131" y="435651"/>
          <a:ext cx="194071" cy="227027"/>
        </a:xfrm>
        <a:prstGeom prst="rightArrow">
          <a:avLst>
            <a:gd name="adj1" fmla="val 60000"/>
            <a:gd name="adj2" fmla="val 50000"/>
          </a:avLst>
        </a:prstGeom>
        <a:solidFill>
          <a:srgbClr val="969696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kern="1200">
            <a:solidFill>
              <a:srgbClr val="000000"/>
            </a:solidFill>
          </a:endParaRPr>
        </a:p>
      </dsp:txBody>
      <dsp:txXfrm>
        <a:off x="9085131" y="481056"/>
        <a:ext cx="135850" cy="136217"/>
      </dsp:txXfrm>
    </dsp:sp>
    <dsp:sp modelId="{9B8008B8-E366-42AE-8335-1A84135BAA3F}">
      <dsp:nvSpPr>
        <dsp:cNvPr id="0" name=""/>
        <dsp:cNvSpPr/>
      </dsp:nvSpPr>
      <dsp:spPr>
        <a:xfrm>
          <a:off x="9370746" y="274535"/>
          <a:ext cx="915432" cy="549259"/>
        </a:xfrm>
        <a:prstGeom prst="roundRect">
          <a:avLst>
            <a:gd name="adj" fmla="val 10000"/>
          </a:avLst>
        </a:prstGeom>
        <a:solidFill>
          <a:srgbClr val="969696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solidFill>
                <a:srgbClr val="000000"/>
              </a:solidFill>
            </a:rPr>
            <a:t>Treatment</a:t>
          </a:r>
        </a:p>
      </dsp:txBody>
      <dsp:txXfrm>
        <a:off x="9386833" y="290622"/>
        <a:ext cx="883258" cy="517085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605AEF-F1A5-416F-9EB9-D34F35318442}">
      <dsp:nvSpPr>
        <dsp:cNvPr id="0" name=""/>
        <dsp:cNvSpPr/>
      </dsp:nvSpPr>
      <dsp:spPr>
        <a:xfrm>
          <a:off x="819" y="274535"/>
          <a:ext cx="915432" cy="54925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solidFill>
                <a:srgbClr val="000000"/>
              </a:solidFill>
            </a:rPr>
            <a:t>Image acquisition</a:t>
          </a:r>
          <a:endParaRPr lang="en-US" sz="1200" kern="1200" dirty="0">
            <a:solidFill>
              <a:srgbClr val="000000"/>
            </a:solidFill>
          </a:endParaRPr>
        </a:p>
      </dsp:txBody>
      <dsp:txXfrm>
        <a:off x="16906" y="290622"/>
        <a:ext cx="883258" cy="517085"/>
      </dsp:txXfrm>
    </dsp:sp>
    <dsp:sp modelId="{3F21F6D3-A125-45C1-B5DD-939DDFAB0A94}">
      <dsp:nvSpPr>
        <dsp:cNvPr id="0" name=""/>
        <dsp:cNvSpPr/>
      </dsp:nvSpPr>
      <dsp:spPr>
        <a:xfrm>
          <a:off x="996810" y="435651"/>
          <a:ext cx="194071" cy="227027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kern="1200">
            <a:solidFill>
              <a:srgbClr val="000000"/>
            </a:solidFill>
          </a:endParaRPr>
        </a:p>
      </dsp:txBody>
      <dsp:txXfrm>
        <a:off x="996810" y="481056"/>
        <a:ext cx="135850" cy="136217"/>
      </dsp:txXfrm>
    </dsp:sp>
    <dsp:sp modelId="{8099A492-A963-4B71-838E-9C57BB2CE0B4}">
      <dsp:nvSpPr>
        <dsp:cNvPr id="0" name=""/>
        <dsp:cNvSpPr/>
      </dsp:nvSpPr>
      <dsp:spPr>
        <a:xfrm>
          <a:off x="1282425" y="274535"/>
          <a:ext cx="915432" cy="54925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1028572"/>
                <a:satOff val="0"/>
                <a:lumOff val="-336"/>
                <a:alphaOff val="0"/>
                <a:shade val="51000"/>
                <a:satMod val="130000"/>
              </a:schemeClr>
            </a:gs>
            <a:gs pos="80000">
              <a:schemeClr val="accent2">
                <a:hueOff val="1028572"/>
                <a:satOff val="0"/>
                <a:lumOff val="-336"/>
                <a:alphaOff val="0"/>
                <a:shade val="93000"/>
                <a:satMod val="130000"/>
              </a:schemeClr>
            </a:gs>
            <a:gs pos="100000">
              <a:schemeClr val="accent2">
                <a:hueOff val="1028572"/>
                <a:satOff val="0"/>
                <a:lumOff val="-336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solidFill>
                <a:srgbClr val="000000"/>
              </a:solidFill>
            </a:rPr>
            <a:t>Prostate&amp; rectum contouring</a:t>
          </a:r>
        </a:p>
      </dsp:txBody>
      <dsp:txXfrm>
        <a:off x="1298512" y="290622"/>
        <a:ext cx="883258" cy="517085"/>
      </dsp:txXfrm>
    </dsp:sp>
    <dsp:sp modelId="{AC05AD73-8D99-4B4F-898D-0256D29252E9}">
      <dsp:nvSpPr>
        <dsp:cNvPr id="0" name=""/>
        <dsp:cNvSpPr/>
      </dsp:nvSpPr>
      <dsp:spPr>
        <a:xfrm>
          <a:off x="2278415" y="435651"/>
          <a:ext cx="194071" cy="227027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1200000"/>
            <a:satOff val="0"/>
            <a:lumOff val="-392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kern="1200">
            <a:solidFill>
              <a:srgbClr val="000000"/>
            </a:solidFill>
          </a:endParaRPr>
        </a:p>
      </dsp:txBody>
      <dsp:txXfrm>
        <a:off x="2278415" y="481056"/>
        <a:ext cx="135850" cy="136217"/>
      </dsp:txXfrm>
    </dsp:sp>
    <dsp:sp modelId="{A7A1B79E-E478-4EC0-BC82-AF54B1D16E74}">
      <dsp:nvSpPr>
        <dsp:cNvPr id="0" name=""/>
        <dsp:cNvSpPr/>
      </dsp:nvSpPr>
      <dsp:spPr>
        <a:xfrm>
          <a:off x="2564030" y="274535"/>
          <a:ext cx="915432" cy="54925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2057143"/>
                <a:satOff val="0"/>
                <a:lumOff val="-672"/>
                <a:alphaOff val="0"/>
                <a:shade val="51000"/>
                <a:satMod val="130000"/>
              </a:schemeClr>
            </a:gs>
            <a:gs pos="80000">
              <a:schemeClr val="accent2">
                <a:hueOff val="2057143"/>
                <a:satOff val="0"/>
                <a:lumOff val="-672"/>
                <a:alphaOff val="0"/>
                <a:shade val="93000"/>
                <a:satMod val="130000"/>
              </a:schemeClr>
            </a:gs>
            <a:gs pos="100000">
              <a:schemeClr val="accent2">
                <a:hueOff val="2057143"/>
                <a:satOff val="0"/>
                <a:lumOff val="-672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solidFill>
                <a:srgbClr val="000000"/>
              </a:solidFill>
            </a:rPr>
            <a:t>Urethra contouring</a:t>
          </a:r>
        </a:p>
      </dsp:txBody>
      <dsp:txXfrm>
        <a:off x="2580117" y="290622"/>
        <a:ext cx="883258" cy="517085"/>
      </dsp:txXfrm>
    </dsp:sp>
    <dsp:sp modelId="{A3390183-266E-4AC5-96D8-3F4771D86A8B}">
      <dsp:nvSpPr>
        <dsp:cNvPr id="0" name=""/>
        <dsp:cNvSpPr/>
      </dsp:nvSpPr>
      <dsp:spPr>
        <a:xfrm>
          <a:off x="3560021" y="435651"/>
          <a:ext cx="194071" cy="227027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2400000"/>
            <a:satOff val="0"/>
            <a:lumOff val="-784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kern="1200">
            <a:solidFill>
              <a:srgbClr val="000000"/>
            </a:solidFill>
          </a:endParaRPr>
        </a:p>
      </dsp:txBody>
      <dsp:txXfrm>
        <a:off x="3560021" y="481056"/>
        <a:ext cx="135850" cy="136217"/>
      </dsp:txXfrm>
    </dsp:sp>
    <dsp:sp modelId="{32225CE0-1EA0-4DCA-BD75-F86E313023DF}">
      <dsp:nvSpPr>
        <dsp:cNvPr id="0" name=""/>
        <dsp:cNvSpPr/>
      </dsp:nvSpPr>
      <dsp:spPr>
        <a:xfrm>
          <a:off x="3845636" y="274535"/>
          <a:ext cx="1046211" cy="54925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3085714"/>
                <a:satOff val="0"/>
                <a:lumOff val="-1008"/>
                <a:alphaOff val="0"/>
                <a:shade val="51000"/>
                <a:satMod val="130000"/>
              </a:schemeClr>
            </a:gs>
            <a:gs pos="80000">
              <a:schemeClr val="accent2">
                <a:hueOff val="3085714"/>
                <a:satOff val="0"/>
                <a:lumOff val="-1008"/>
                <a:alphaOff val="0"/>
                <a:shade val="93000"/>
                <a:satMod val="130000"/>
              </a:schemeClr>
            </a:gs>
            <a:gs pos="100000">
              <a:schemeClr val="accent2">
                <a:hueOff val="3085714"/>
                <a:satOff val="0"/>
                <a:lumOff val="-1008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solidFill>
                <a:srgbClr val="000000"/>
              </a:solidFill>
            </a:rPr>
            <a:t>Catheter Implantation</a:t>
          </a:r>
        </a:p>
      </dsp:txBody>
      <dsp:txXfrm>
        <a:off x="3861723" y="290622"/>
        <a:ext cx="1014037" cy="517085"/>
      </dsp:txXfrm>
    </dsp:sp>
    <dsp:sp modelId="{1CADEA62-F724-4386-A0D8-4C43B745C22F}">
      <dsp:nvSpPr>
        <dsp:cNvPr id="0" name=""/>
        <dsp:cNvSpPr/>
      </dsp:nvSpPr>
      <dsp:spPr>
        <a:xfrm>
          <a:off x="4972405" y="435651"/>
          <a:ext cx="194071" cy="227027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3600000"/>
            <a:satOff val="0"/>
            <a:lumOff val="-1176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kern="1200">
            <a:solidFill>
              <a:srgbClr val="000000"/>
            </a:solidFill>
          </a:endParaRPr>
        </a:p>
      </dsp:txBody>
      <dsp:txXfrm>
        <a:off x="4972405" y="481056"/>
        <a:ext cx="135850" cy="136217"/>
      </dsp:txXfrm>
    </dsp:sp>
    <dsp:sp modelId="{3875D782-6085-43B8-B987-7A39B646A8EE}">
      <dsp:nvSpPr>
        <dsp:cNvPr id="0" name=""/>
        <dsp:cNvSpPr/>
      </dsp:nvSpPr>
      <dsp:spPr>
        <a:xfrm>
          <a:off x="5258020" y="274535"/>
          <a:ext cx="915432" cy="54925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4114286"/>
                <a:satOff val="0"/>
                <a:lumOff val="-1345"/>
                <a:alphaOff val="0"/>
                <a:shade val="51000"/>
                <a:satMod val="130000"/>
              </a:schemeClr>
            </a:gs>
            <a:gs pos="80000">
              <a:schemeClr val="accent2">
                <a:hueOff val="4114286"/>
                <a:satOff val="0"/>
                <a:lumOff val="-1345"/>
                <a:alphaOff val="0"/>
                <a:shade val="93000"/>
                <a:satMod val="130000"/>
              </a:schemeClr>
            </a:gs>
            <a:gs pos="100000">
              <a:schemeClr val="accent2">
                <a:hueOff val="4114286"/>
                <a:satOff val="0"/>
                <a:lumOff val="-1345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solidFill>
                <a:srgbClr val="000000"/>
              </a:solidFill>
            </a:rPr>
            <a:t>Re-image and re-contour</a:t>
          </a:r>
        </a:p>
      </dsp:txBody>
      <dsp:txXfrm>
        <a:off x="5274107" y="290622"/>
        <a:ext cx="883258" cy="517085"/>
      </dsp:txXfrm>
    </dsp:sp>
    <dsp:sp modelId="{8C6D1C05-BAC6-44C2-89FE-535CDCFB88D8}">
      <dsp:nvSpPr>
        <dsp:cNvPr id="0" name=""/>
        <dsp:cNvSpPr/>
      </dsp:nvSpPr>
      <dsp:spPr>
        <a:xfrm>
          <a:off x="6254010" y="435651"/>
          <a:ext cx="194071" cy="227027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4800000"/>
            <a:satOff val="0"/>
            <a:lumOff val="-1569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kern="1200">
            <a:solidFill>
              <a:srgbClr val="000000"/>
            </a:solidFill>
          </a:endParaRPr>
        </a:p>
      </dsp:txBody>
      <dsp:txXfrm>
        <a:off x="6254010" y="481056"/>
        <a:ext cx="135850" cy="136217"/>
      </dsp:txXfrm>
    </dsp:sp>
    <dsp:sp modelId="{16B59400-D023-42D3-A9CC-DCB88661FC72}">
      <dsp:nvSpPr>
        <dsp:cNvPr id="0" name=""/>
        <dsp:cNvSpPr/>
      </dsp:nvSpPr>
      <dsp:spPr>
        <a:xfrm>
          <a:off x="6539625" y="270778"/>
          <a:ext cx="1060079" cy="55677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5142857"/>
                <a:satOff val="0"/>
                <a:lumOff val="-1681"/>
                <a:alphaOff val="0"/>
                <a:shade val="51000"/>
                <a:satMod val="130000"/>
              </a:schemeClr>
            </a:gs>
            <a:gs pos="80000">
              <a:schemeClr val="accent2">
                <a:hueOff val="5142857"/>
                <a:satOff val="0"/>
                <a:lumOff val="-1681"/>
                <a:alphaOff val="0"/>
                <a:shade val="93000"/>
                <a:satMod val="130000"/>
              </a:schemeClr>
            </a:gs>
            <a:gs pos="100000">
              <a:schemeClr val="accent2">
                <a:hueOff val="5142857"/>
                <a:satOff val="0"/>
                <a:lumOff val="-1681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solidFill>
                <a:srgbClr val="000000"/>
              </a:solidFill>
            </a:rPr>
            <a:t>Catheter delineation</a:t>
          </a:r>
        </a:p>
      </dsp:txBody>
      <dsp:txXfrm>
        <a:off x="6555932" y="287085"/>
        <a:ext cx="1027465" cy="524159"/>
      </dsp:txXfrm>
    </dsp:sp>
    <dsp:sp modelId="{9DFF82E9-27CD-4B0D-8EF0-602AE636B937}">
      <dsp:nvSpPr>
        <dsp:cNvPr id="0" name=""/>
        <dsp:cNvSpPr/>
      </dsp:nvSpPr>
      <dsp:spPr>
        <a:xfrm>
          <a:off x="7680263" y="435651"/>
          <a:ext cx="194071" cy="227027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6000000"/>
            <a:satOff val="0"/>
            <a:lumOff val="-1961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kern="1200">
            <a:solidFill>
              <a:srgbClr val="000000"/>
            </a:solidFill>
          </a:endParaRPr>
        </a:p>
      </dsp:txBody>
      <dsp:txXfrm>
        <a:off x="7680263" y="481056"/>
        <a:ext cx="135850" cy="136217"/>
      </dsp:txXfrm>
    </dsp:sp>
    <dsp:sp modelId="{5B38558B-A5F0-49CB-91D3-60D35685204C}">
      <dsp:nvSpPr>
        <dsp:cNvPr id="0" name=""/>
        <dsp:cNvSpPr/>
      </dsp:nvSpPr>
      <dsp:spPr>
        <a:xfrm>
          <a:off x="7965878" y="191839"/>
          <a:ext cx="1038695" cy="71465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6171429"/>
                <a:satOff val="0"/>
                <a:lumOff val="-2017"/>
                <a:alphaOff val="0"/>
                <a:shade val="51000"/>
                <a:satMod val="130000"/>
              </a:schemeClr>
            </a:gs>
            <a:gs pos="80000">
              <a:schemeClr val="accent2">
                <a:hueOff val="6171429"/>
                <a:satOff val="0"/>
                <a:lumOff val="-2017"/>
                <a:alphaOff val="0"/>
                <a:shade val="93000"/>
                <a:satMod val="130000"/>
              </a:schemeClr>
            </a:gs>
            <a:gs pos="100000">
              <a:schemeClr val="accent2">
                <a:hueOff val="6171429"/>
                <a:satOff val="0"/>
                <a:lumOff val="-2017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solidFill>
                <a:srgbClr val="000000"/>
              </a:solidFill>
            </a:rPr>
            <a:t>Optimization</a:t>
          </a:r>
        </a:p>
      </dsp:txBody>
      <dsp:txXfrm>
        <a:off x="7986809" y="212770"/>
        <a:ext cx="996833" cy="672790"/>
      </dsp:txXfrm>
    </dsp:sp>
    <dsp:sp modelId="{8299933A-8632-484B-AA56-DE97FCC27577}">
      <dsp:nvSpPr>
        <dsp:cNvPr id="0" name=""/>
        <dsp:cNvSpPr/>
      </dsp:nvSpPr>
      <dsp:spPr>
        <a:xfrm>
          <a:off x="9085131" y="435651"/>
          <a:ext cx="194071" cy="227027"/>
        </a:xfrm>
        <a:prstGeom prst="rightArrow">
          <a:avLst>
            <a:gd name="adj1" fmla="val 60000"/>
            <a:gd name="adj2" fmla="val 50000"/>
          </a:avLst>
        </a:prstGeom>
        <a:solidFill>
          <a:srgbClr val="969696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kern="1200">
            <a:solidFill>
              <a:srgbClr val="000000"/>
            </a:solidFill>
          </a:endParaRPr>
        </a:p>
      </dsp:txBody>
      <dsp:txXfrm>
        <a:off x="9085131" y="481056"/>
        <a:ext cx="135850" cy="136217"/>
      </dsp:txXfrm>
    </dsp:sp>
    <dsp:sp modelId="{9B8008B8-E366-42AE-8335-1A84135BAA3F}">
      <dsp:nvSpPr>
        <dsp:cNvPr id="0" name=""/>
        <dsp:cNvSpPr/>
      </dsp:nvSpPr>
      <dsp:spPr>
        <a:xfrm>
          <a:off x="9370746" y="274535"/>
          <a:ext cx="915432" cy="549259"/>
        </a:xfrm>
        <a:prstGeom prst="roundRect">
          <a:avLst>
            <a:gd name="adj" fmla="val 10000"/>
          </a:avLst>
        </a:prstGeom>
        <a:solidFill>
          <a:srgbClr val="969696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solidFill>
                <a:srgbClr val="000000"/>
              </a:solidFill>
            </a:rPr>
            <a:t>Treatment</a:t>
          </a:r>
        </a:p>
      </dsp:txBody>
      <dsp:txXfrm>
        <a:off x="9386833" y="290622"/>
        <a:ext cx="883258" cy="517085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605AEF-F1A5-416F-9EB9-D34F35318442}">
      <dsp:nvSpPr>
        <dsp:cNvPr id="0" name=""/>
        <dsp:cNvSpPr/>
      </dsp:nvSpPr>
      <dsp:spPr>
        <a:xfrm>
          <a:off x="819" y="274535"/>
          <a:ext cx="915432" cy="54925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solidFill>
                <a:srgbClr val="000000"/>
              </a:solidFill>
            </a:rPr>
            <a:t>Image acquisition</a:t>
          </a:r>
          <a:endParaRPr lang="en-US" sz="1200" kern="1200" dirty="0">
            <a:solidFill>
              <a:srgbClr val="000000"/>
            </a:solidFill>
          </a:endParaRPr>
        </a:p>
      </dsp:txBody>
      <dsp:txXfrm>
        <a:off x="16906" y="290622"/>
        <a:ext cx="883258" cy="517085"/>
      </dsp:txXfrm>
    </dsp:sp>
    <dsp:sp modelId="{3F21F6D3-A125-45C1-B5DD-939DDFAB0A94}">
      <dsp:nvSpPr>
        <dsp:cNvPr id="0" name=""/>
        <dsp:cNvSpPr/>
      </dsp:nvSpPr>
      <dsp:spPr>
        <a:xfrm>
          <a:off x="996810" y="435651"/>
          <a:ext cx="194071" cy="227027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kern="1200">
            <a:solidFill>
              <a:srgbClr val="000000"/>
            </a:solidFill>
          </a:endParaRPr>
        </a:p>
      </dsp:txBody>
      <dsp:txXfrm>
        <a:off x="996810" y="481056"/>
        <a:ext cx="135850" cy="136217"/>
      </dsp:txXfrm>
    </dsp:sp>
    <dsp:sp modelId="{8099A492-A963-4B71-838E-9C57BB2CE0B4}">
      <dsp:nvSpPr>
        <dsp:cNvPr id="0" name=""/>
        <dsp:cNvSpPr/>
      </dsp:nvSpPr>
      <dsp:spPr>
        <a:xfrm>
          <a:off x="1282425" y="274535"/>
          <a:ext cx="915432" cy="54925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1028572"/>
                <a:satOff val="0"/>
                <a:lumOff val="-336"/>
                <a:alphaOff val="0"/>
                <a:shade val="51000"/>
                <a:satMod val="130000"/>
              </a:schemeClr>
            </a:gs>
            <a:gs pos="80000">
              <a:schemeClr val="accent2">
                <a:hueOff val="1028572"/>
                <a:satOff val="0"/>
                <a:lumOff val="-336"/>
                <a:alphaOff val="0"/>
                <a:shade val="93000"/>
                <a:satMod val="130000"/>
              </a:schemeClr>
            </a:gs>
            <a:gs pos="100000">
              <a:schemeClr val="accent2">
                <a:hueOff val="1028572"/>
                <a:satOff val="0"/>
                <a:lumOff val="-336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solidFill>
                <a:srgbClr val="000000"/>
              </a:solidFill>
            </a:rPr>
            <a:t>Prostate&amp; rectum contouring</a:t>
          </a:r>
        </a:p>
      </dsp:txBody>
      <dsp:txXfrm>
        <a:off x="1298512" y="290622"/>
        <a:ext cx="883258" cy="517085"/>
      </dsp:txXfrm>
    </dsp:sp>
    <dsp:sp modelId="{AC05AD73-8D99-4B4F-898D-0256D29252E9}">
      <dsp:nvSpPr>
        <dsp:cNvPr id="0" name=""/>
        <dsp:cNvSpPr/>
      </dsp:nvSpPr>
      <dsp:spPr>
        <a:xfrm>
          <a:off x="2278415" y="435651"/>
          <a:ext cx="194071" cy="227027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1200000"/>
            <a:satOff val="0"/>
            <a:lumOff val="-392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kern="1200">
            <a:solidFill>
              <a:srgbClr val="000000"/>
            </a:solidFill>
          </a:endParaRPr>
        </a:p>
      </dsp:txBody>
      <dsp:txXfrm>
        <a:off x="2278415" y="481056"/>
        <a:ext cx="135850" cy="136217"/>
      </dsp:txXfrm>
    </dsp:sp>
    <dsp:sp modelId="{A7A1B79E-E478-4EC0-BC82-AF54B1D16E74}">
      <dsp:nvSpPr>
        <dsp:cNvPr id="0" name=""/>
        <dsp:cNvSpPr/>
      </dsp:nvSpPr>
      <dsp:spPr>
        <a:xfrm>
          <a:off x="2564030" y="274535"/>
          <a:ext cx="915432" cy="54925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2057143"/>
                <a:satOff val="0"/>
                <a:lumOff val="-672"/>
                <a:alphaOff val="0"/>
                <a:shade val="51000"/>
                <a:satMod val="130000"/>
              </a:schemeClr>
            </a:gs>
            <a:gs pos="80000">
              <a:schemeClr val="accent2">
                <a:hueOff val="2057143"/>
                <a:satOff val="0"/>
                <a:lumOff val="-672"/>
                <a:alphaOff val="0"/>
                <a:shade val="93000"/>
                <a:satMod val="130000"/>
              </a:schemeClr>
            </a:gs>
            <a:gs pos="100000">
              <a:schemeClr val="accent2">
                <a:hueOff val="2057143"/>
                <a:satOff val="0"/>
                <a:lumOff val="-672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solidFill>
                <a:srgbClr val="000000"/>
              </a:solidFill>
            </a:rPr>
            <a:t>Urethra contouring</a:t>
          </a:r>
        </a:p>
      </dsp:txBody>
      <dsp:txXfrm>
        <a:off x="2580117" y="290622"/>
        <a:ext cx="883258" cy="517085"/>
      </dsp:txXfrm>
    </dsp:sp>
    <dsp:sp modelId="{A3390183-266E-4AC5-96D8-3F4771D86A8B}">
      <dsp:nvSpPr>
        <dsp:cNvPr id="0" name=""/>
        <dsp:cNvSpPr/>
      </dsp:nvSpPr>
      <dsp:spPr>
        <a:xfrm>
          <a:off x="3560021" y="435651"/>
          <a:ext cx="194071" cy="227027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2400000"/>
            <a:satOff val="0"/>
            <a:lumOff val="-784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kern="1200">
            <a:solidFill>
              <a:srgbClr val="000000"/>
            </a:solidFill>
          </a:endParaRPr>
        </a:p>
      </dsp:txBody>
      <dsp:txXfrm>
        <a:off x="3560021" y="481056"/>
        <a:ext cx="135850" cy="136217"/>
      </dsp:txXfrm>
    </dsp:sp>
    <dsp:sp modelId="{32225CE0-1EA0-4DCA-BD75-F86E313023DF}">
      <dsp:nvSpPr>
        <dsp:cNvPr id="0" name=""/>
        <dsp:cNvSpPr/>
      </dsp:nvSpPr>
      <dsp:spPr>
        <a:xfrm>
          <a:off x="3845636" y="274535"/>
          <a:ext cx="1046211" cy="54925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3085714"/>
                <a:satOff val="0"/>
                <a:lumOff val="-1008"/>
                <a:alphaOff val="0"/>
                <a:shade val="51000"/>
                <a:satMod val="130000"/>
              </a:schemeClr>
            </a:gs>
            <a:gs pos="80000">
              <a:schemeClr val="accent2">
                <a:hueOff val="3085714"/>
                <a:satOff val="0"/>
                <a:lumOff val="-1008"/>
                <a:alphaOff val="0"/>
                <a:shade val="93000"/>
                <a:satMod val="130000"/>
              </a:schemeClr>
            </a:gs>
            <a:gs pos="100000">
              <a:schemeClr val="accent2">
                <a:hueOff val="3085714"/>
                <a:satOff val="0"/>
                <a:lumOff val="-1008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solidFill>
                <a:srgbClr val="000000"/>
              </a:solidFill>
            </a:rPr>
            <a:t>Catheter Implantation</a:t>
          </a:r>
        </a:p>
      </dsp:txBody>
      <dsp:txXfrm>
        <a:off x="3861723" y="290622"/>
        <a:ext cx="1014037" cy="517085"/>
      </dsp:txXfrm>
    </dsp:sp>
    <dsp:sp modelId="{1CADEA62-F724-4386-A0D8-4C43B745C22F}">
      <dsp:nvSpPr>
        <dsp:cNvPr id="0" name=""/>
        <dsp:cNvSpPr/>
      </dsp:nvSpPr>
      <dsp:spPr>
        <a:xfrm>
          <a:off x="4972405" y="435651"/>
          <a:ext cx="194071" cy="227027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3600000"/>
            <a:satOff val="0"/>
            <a:lumOff val="-1176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kern="1200">
            <a:solidFill>
              <a:srgbClr val="000000"/>
            </a:solidFill>
          </a:endParaRPr>
        </a:p>
      </dsp:txBody>
      <dsp:txXfrm>
        <a:off x="4972405" y="481056"/>
        <a:ext cx="135850" cy="136217"/>
      </dsp:txXfrm>
    </dsp:sp>
    <dsp:sp modelId="{3875D782-6085-43B8-B987-7A39B646A8EE}">
      <dsp:nvSpPr>
        <dsp:cNvPr id="0" name=""/>
        <dsp:cNvSpPr/>
      </dsp:nvSpPr>
      <dsp:spPr>
        <a:xfrm>
          <a:off x="5258020" y="274535"/>
          <a:ext cx="915432" cy="54925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4114286"/>
                <a:satOff val="0"/>
                <a:lumOff val="-1345"/>
                <a:alphaOff val="0"/>
                <a:shade val="51000"/>
                <a:satMod val="130000"/>
              </a:schemeClr>
            </a:gs>
            <a:gs pos="80000">
              <a:schemeClr val="accent2">
                <a:hueOff val="4114286"/>
                <a:satOff val="0"/>
                <a:lumOff val="-1345"/>
                <a:alphaOff val="0"/>
                <a:shade val="93000"/>
                <a:satMod val="130000"/>
              </a:schemeClr>
            </a:gs>
            <a:gs pos="100000">
              <a:schemeClr val="accent2">
                <a:hueOff val="4114286"/>
                <a:satOff val="0"/>
                <a:lumOff val="-1345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solidFill>
                <a:srgbClr val="000000"/>
              </a:solidFill>
            </a:rPr>
            <a:t>Re-image and re-contour</a:t>
          </a:r>
        </a:p>
      </dsp:txBody>
      <dsp:txXfrm>
        <a:off x="5274107" y="290622"/>
        <a:ext cx="883258" cy="517085"/>
      </dsp:txXfrm>
    </dsp:sp>
    <dsp:sp modelId="{8C6D1C05-BAC6-44C2-89FE-535CDCFB88D8}">
      <dsp:nvSpPr>
        <dsp:cNvPr id="0" name=""/>
        <dsp:cNvSpPr/>
      </dsp:nvSpPr>
      <dsp:spPr>
        <a:xfrm>
          <a:off x="6254010" y="435651"/>
          <a:ext cx="194071" cy="227027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4800000"/>
            <a:satOff val="0"/>
            <a:lumOff val="-1569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kern="1200">
            <a:solidFill>
              <a:srgbClr val="000000"/>
            </a:solidFill>
          </a:endParaRPr>
        </a:p>
      </dsp:txBody>
      <dsp:txXfrm>
        <a:off x="6254010" y="481056"/>
        <a:ext cx="135850" cy="136217"/>
      </dsp:txXfrm>
    </dsp:sp>
    <dsp:sp modelId="{16B59400-D023-42D3-A9CC-DCB88661FC72}">
      <dsp:nvSpPr>
        <dsp:cNvPr id="0" name=""/>
        <dsp:cNvSpPr/>
      </dsp:nvSpPr>
      <dsp:spPr>
        <a:xfrm>
          <a:off x="6539625" y="270778"/>
          <a:ext cx="1060079" cy="55677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5142857"/>
                <a:satOff val="0"/>
                <a:lumOff val="-1681"/>
                <a:alphaOff val="0"/>
                <a:shade val="51000"/>
                <a:satMod val="130000"/>
              </a:schemeClr>
            </a:gs>
            <a:gs pos="80000">
              <a:schemeClr val="accent2">
                <a:hueOff val="5142857"/>
                <a:satOff val="0"/>
                <a:lumOff val="-1681"/>
                <a:alphaOff val="0"/>
                <a:shade val="93000"/>
                <a:satMod val="130000"/>
              </a:schemeClr>
            </a:gs>
            <a:gs pos="100000">
              <a:schemeClr val="accent2">
                <a:hueOff val="5142857"/>
                <a:satOff val="0"/>
                <a:lumOff val="-1681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solidFill>
                <a:srgbClr val="000000"/>
              </a:solidFill>
            </a:rPr>
            <a:t>Catheter delineation</a:t>
          </a:r>
        </a:p>
      </dsp:txBody>
      <dsp:txXfrm>
        <a:off x="6555932" y="287085"/>
        <a:ext cx="1027465" cy="524159"/>
      </dsp:txXfrm>
    </dsp:sp>
    <dsp:sp modelId="{9DFF82E9-27CD-4B0D-8EF0-602AE636B937}">
      <dsp:nvSpPr>
        <dsp:cNvPr id="0" name=""/>
        <dsp:cNvSpPr/>
      </dsp:nvSpPr>
      <dsp:spPr>
        <a:xfrm>
          <a:off x="7680263" y="435651"/>
          <a:ext cx="194071" cy="227027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6000000"/>
            <a:satOff val="0"/>
            <a:lumOff val="-1961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kern="1200">
            <a:solidFill>
              <a:srgbClr val="000000"/>
            </a:solidFill>
          </a:endParaRPr>
        </a:p>
      </dsp:txBody>
      <dsp:txXfrm>
        <a:off x="7680263" y="481056"/>
        <a:ext cx="135850" cy="136217"/>
      </dsp:txXfrm>
    </dsp:sp>
    <dsp:sp modelId="{5B38558B-A5F0-49CB-91D3-60D35685204C}">
      <dsp:nvSpPr>
        <dsp:cNvPr id="0" name=""/>
        <dsp:cNvSpPr/>
      </dsp:nvSpPr>
      <dsp:spPr>
        <a:xfrm>
          <a:off x="7965878" y="191839"/>
          <a:ext cx="1038695" cy="71465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6171429"/>
                <a:satOff val="0"/>
                <a:lumOff val="-2017"/>
                <a:alphaOff val="0"/>
                <a:shade val="51000"/>
                <a:satMod val="130000"/>
              </a:schemeClr>
            </a:gs>
            <a:gs pos="80000">
              <a:schemeClr val="accent2">
                <a:hueOff val="6171429"/>
                <a:satOff val="0"/>
                <a:lumOff val="-2017"/>
                <a:alphaOff val="0"/>
                <a:shade val="93000"/>
                <a:satMod val="130000"/>
              </a:schemeClr>
            </a:gs>
            <a:gs pos="100000">
              <a:schemeClr val="accent2">
                <a:hueOff val="6171429"/>
                <a:satOff val="0"/>
                <a:lumOff val="-2017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solidFill>
                <a:srgbClr val="000000"/>
              </a:solidFill>
            </a:rPr>
            <a:t>Optimization</a:t>
          </a:r>
        </a:p>
      </dsp:txBody>
      <dsp:txXfrm>
        <a:off x="7986809" y="212770"/>
        <a:ext cx="996833" cy="672790"/>
      </dsp:txXfrm>
    </dsp:sp>
    <dsp:sp modelId="{8299933A-8632-484B-AA56-DE97FCC27577}">
      <dsp:nvSpPr>
        <dsp:cNvPr id="0" name=""/>
        <dsp:cNvSpPr/>
      </dsp:nvSpPr>
      <dsp:spPr>
        <a:xfrm>
          <a:off x="9085131" y="435651"/>
          <a:ext cx="194071" cy="227027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7200000"/>
            <a:satOff val="0"/>
            <a:lumOff val="-2353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kern="1200">
            <a:solidFill>
              <a:srgbClr val="000000"/>
            </a:solidFill>
          </a:endParaRPr>
        </a:p>
      </dsp:txBody>
      <dsp:txXfrm>
        <a:off x="9085131" y="481056"/>
        <a:ext cx="135850" cy="136217"/>
      </dsp:txXfrm>
    </dsp:sp>
    <dsp:sp modelId="{9B8008B8-E366-42AE-8335-1A84135BAA3F}">
      <dsp:nvSpPr>
        <dsp:cNvPr id="0" name=""/>
        <dsp:cNvSpPr/>
      </dsp:nvSpPr>
      <dsp:spPr>
        <a:xfrm>
          <a:off x="9370746" y="274535"/>
          <a:ext cx="915432" cy="54925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7200000"/>
                <a:satOff val="0"/>
                <a:lumOff val="-2353"/>
                <a:alphaOff val="0"/>
                <a:shade val="51000"/>
                <a:satMod val="130000"/>
              </a:schemeClr>
            </a:gs>
            <a:gs pos="80000">
              <a:schemeClr val="accent2">
                <a:hueOff val="7200000"/>
                <a:satOff val="0"/>
                <a:lumOff val="-2353"/>
                <a:alphaOff val="0"/>
                <a:shade val="93000"/>
                <a:satMod val="130000"/>
              </a:schemeClr>
            </a:gs>
            <a:gs pos="100000">
              <a:schemeClr val="accent2">
                <a:hueOff val="7200000"/>
                <a:satOff val="0"/>
                <a:lumOff val="-2353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solidFill>
                <a:srgbClr val="000000"/>
              </a:solidFill>
            </a:rPr>
            <a:t>Treatment</a:t>
          </a:r>
        </a:p>
      </dsp:txBody>
      <dsp:txXfrm>
        <a:off x="9386833" y="290622"/>
        <a:ext cx="883258" cy="517085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BE0C4D-4F9C-4C76-B95E-1452565BFC11}">
      <dsp:nvSpPr>
        <dsp:cNvPr id="0" name=""/>
        <dsp:cNvSpPr/>
      </dsp:nvSpPr>
      <dsp:spPr>
        <a:xfrm>
          <a:off x="381526" y="714"/>
          <a:ext cx="2079556" cy="836002"/>
        </a:xfrm>
        <a:prstGeom prst="roundRect">
          <a:avLst>
            <a:gd name="adj" fmla="val 10000"/>
          </a:avLst>
        </a:prstGeom>
        <a:solidFill>
          <a:schemeClr val="tx2">
            <a:lumMod val="75000"/>
          </a:schemeClr>
        </a:solidFill>
        <a:ln w="25400" cap="flat" cmpd="sng" algn="ctr">
          <a:solidFill>
            <a:schemeClr val="tx1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>
                  <a:lumMod val="50000"/>
                </a:schemeClr>
              </a:solidFill>
            </a:rPr>
            <a:t>Load MR and US data</a:t>
          </a:r>
          <a:endParaRPr lang="en-US" sz="1800" kern="1200" dirty="0">
            <a:solidFill>
              <a:schemeClr val="tx1">
                <a:lumMod val="50000"/>
              </a:schemeClr>
            </a:solidFill>
          </a:endParaRPr>
        </a:p>
      </dsp:txBody>
      <dsp:txXfrm>
        <a:off x="406012" y="25200"/>
        <a:ext cx="2030584" cy="787030"/>
      </dsp:txXfrm>
    </dsp:sp>
    <dsp:sp modelId="{547F5157-D514-4F2C-BE42-0D1B4B825527}">
      <dsp:nvSpPr>
        <dsp:cNvPr id="0" name=""/>
        <dsp:cNvSpPr/>
      </dsp:nvSpPr>
      <dsp:spPr>
        <a:xfrm rot="5400000">
          <a:off x="1264553" y="857617"/>
          <a:ext cx="313501" cy="37620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 rot="-5400000">
        <a:off x="1308443" y="888967"/>
        <a:ext cx="225721" cy="219451"/>
      </dsp:txXfrm>
    </dsp:sp>
    <dsp:sp modelId="{D3ADF79C-AEBA-45F1-AAD8-87BB2510CB47}">
      <dsp:nvSpPr>
        <dsp:cNvPr id="0" name=""/>
        <dsp:cNvSpPr/>
      </dsp:nvSpPr>
      <dsp:spPr>
        <a:xfrm>
          <a:off x="381526" y="1254718"/>
          <a:ext cx="2079556" cy="836002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25400" cap="flat" cmpd="sng" algn="ctr">
          <a:solidFill>
            <a:schemeClr val="tx1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>
                  <a:lumMod val="50000"/>
                </a:schemeClr>
              </a:solidFill>
            </a:rPr>
            <a:t>Mask data based on prostate contours</a:t>
          </a:r>
          <a:endParaRPr lang="en-US" sz="1800" kern="1200" dirty="0">
            <a:solidFill>
              <a:schemeClr val="tx1">
                <a:lumMod val="50000"/>
              </a:schemeClr>
            </a:solidFill>
          </a:endParaRPr>
        </a:p>
      </dsp:txBody>
      <dsp:txXfrm>
        <a:off x="406012" y="1279204"/>
        <a:ext cx="2030584" cy="787030"/>
      </dsp:txXfrm>
    </dsp:sp>
    <dsp:sp modelId="{D4DB92D6-DD9F-43C2-8516-53783E430472}">
      <dsp:nvSpPr>
        <dsp:cNvPr id="0" name=""/>
        <dsp:cNvSpPr/>
      </dsp:nvSpPr>
      <dsp:spPr>
        <a:xfrm rot="5400000">
          <a:off x="1264553" y="2111621"/>
          <a:ext cx="313501" cy="37620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 rot="-5400000">
        <a:off x="1308443" y="2142971"/>
        <a:ext cx="225721" cy="219451"/>
      </dsp:txXfrm>
    </dsp:sp>
    <dsp:sp modelId="{928664D8-B002-4C63-9A3C-DAA4D544C407}">
      <dsp:nvSpPr>
        <dsp:cNvPr id="0" name=""/>
        <dsp:cNvSpPr/>
      </dsp:nvSpPr>
      <dsp:spPr>
        <a:xfrm>
          <a:off x="381526" y="2508722"/>
          <a:ext cx="2079556" cy="836002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25400" cap="flat" cmpd="sng" algn="ctr">
          <a:solidFill>
            <a:schemeClr val="tx1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>
                  <a:lumMod val="50000"/>
                </a:schemeClr>
              </a:solidFill>
            </a:rPr>
            <a:t>Automatic Rigid registration</a:t>
          </a:r>
          <a:endParaRPr lang="en-US" sz="1800" kern="1200" dirty="0">
            <a:solidFill>
              <a:schemeClr val="tx1">
                <a:lumMod val="50000"/>
              </a:schemeClr>
            </a:solidFill>
          </a:endParaRPr>
        </a:p>
      </dsp:txBody>
      <dsp:txXfrm>
        <a:off x="406012" y="2533208"/>
        <a:ext cx="2030584" cy="787030"/>
      </dsp:txXfrm>
    </dsp:sp>
    <dsp:sp modelId="{5D9F582B-1495-4F3B-880A-E97204528013}">
      <dsp:nvSpPr>
        <dsp:cNvPr id="0" name=""/>
        <dsp:cNvSpPr/>
      </dsp:nvSpPr>
      <dsp:spPr>
        <a:xfrm rot="5400000">
          <a:off x="1264553" y="3365625"/>
          <a:ext cx="313501" cy="37620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 rot="-5400000">
        <a:off x="1308443" y="3396975"/>
        <a:ext cx="225721" cy="219451"/>
      </dsp:txXfrm>
    </dsp:sp>
    <dsp:sp modelId="{E2D6C3EE-F834-4CBB-8C78-A296B9ADEA1F}">
      <dsp:nvSpPr>
        <dsp:cNvPr id="0" name=""/>
        <dsp:cNvSpPr/>
      </dsp:nvSpPr>
      <dsp:spPr>
        <a:xfrm>
          <a:off x="381526" y="3762726"/>
          <a:ext cx="2079556" cy="836002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25400" cap="flat" cmpd="sng" algn="ctr">
          <a:solidFill>
            <a:schemeClr val="tx1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>
                  <a:lumMod val="50000"/>
                </a:schemeClr>
              </a:solidFill>
            </a:rPr>
            <a:t>Deformable Registration</a:t>
          </a:r>
          <a:endParaRPr lang="en-US" sz="1800" kern="1200" dirty="0">
            <a:solidFill>
              <a:schemeClr val="tx1">
                <a:lumMod val="50000"/>
              </a:schemeClr>
            </a:solidFill>
          </a:endParaRPr>
        </a:p>
      </dsp:txBody>
      <dsp:txXfrm>
        <a:off x="406012" y="3787212"/>
        <a:ext cx="2030584" cy="787030"/>
      </dsp:txXfrm>
    </dsp:sp>
    <dsp:sp modelId="{BE254371-0501-4BB2-8610-634FA6F85788}">
      <dsp:nvSpPr>
        <dsp:cNvPr id="0" name=""/>
        <dsp:cNvSpPr/>
      </dsp:nvSpPr>
      <dsp:spPr>
        <a:xfrm rot="5400000">
          <a:off x="1264553" y="4619629"/>
          <a:ext cx="313501" cy="37620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 rot="-5400000">
        <a:off x="1308443" y="4650979"/>
        <a:ext cx="225721" cy="219451"/>
      </dsp:txXfrm>
    </dsp:sp>
    <dsp:sp modelId="{43C7B4E9-7091-47F2-A8BC-3CEA1B26F0DA}">
      <dsp:nvSpPr>
        <dsp:cNvPr id="0" name=""/>
        <dsp:cNvSpPr/>
      </dsp:nvSpPr>
      <dsp:spPr>
        <a:xfrm>
          <a:off x="381526" y="5016730"/>
          <a:ext cx="2079556" cy="836002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25400" cap="flat" cmpd="sng" algn="ctr">
          <a:solidFill>
            <a:schemeClr val="tx1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>
                  <a:lumMod val="50000"/>
                </a:schemeClr>
              </a:solidFill>
            </a:rPr>
            <a:t>DICOM export to TPS</a:t>
          </a:r>
          <a:endParaRPr lang="en-US" sz="1800" kern="1200" dirty="0">
            <a:solidFill>
              <a:schemeClr val="tx1">
                <a:lumMod val="50000"/>
              </a:schemeClr>
            </a:solidFill>
          </a:endParaRPr>
        </a:p>
      </dsp:txBody>
      <dsp:txXfrm>
        <a:off x="406012" y="5041216"/>
        <a:ext cx="2030584" cy="787030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BE0C4D-4F9C-4C76-B95E-1452565BFC11}">
      <dsp:nvSpPr>
        <dsp:cNvPr id="0" name=""/>
        <dsp:cNvSpPr/>
      </dsp:nvSpPr>
      <dsp:spPr>
        <a:xfrm>
          <a:off x="381526" y="714"/>
          <a:ext cx="2079556" cy="836002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25400" cap="flat" cmpd="sng" algn="ctr">
          <a:solidFill>
            <a:schemeClr val="tx1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>
                  <a:lumMod val="50000"/>
                </a:schemeClr>
              </a:solidFill>
            </a:rPr>
            <a:t>Load MR and US data</a:t>
          </a:r>
          <a:endParaRPr lang="en-US" sz="1800" kern="1200" dirty="0">
            <a:solidFill>
              <a:schemeClr val="tx1">
                <a:lumMod val="50000"/>
              </a:schemeClr>
            </a:solidFill>
          </a:endParaRPr>
        </a:p>
      </dsp:txBody>
      <dsp:txXfrm>
        <a:off x="406012" y="25200"/>
        <a:ext cx="2030584" cy="787030"/>
      </dsp:txXfrm>
    </dsp:sp>
    <dsp:sp modelId="{547F5157-D514-4F2C-BE42-0D1B4B825527}">
      <dsp:nvSpPr>
        <dsp:cNvPr id="0" name=""/>
        <dsp:cNvSpPr/>
      </dsp:nvSpPr>
      <dsp:spPr>
        <a:xfrm rot="5400000">
          <a:off x="1264553" y="857617"/>
          <a:ext cx="313501" cy="37620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 rot="-5400000">
        <a:off x="1308443" y="888967"/>
        <a:ext cx="225721" cy="219451"/>
      </dsp:txXfrm>
    </dsp:sp>
    <dsp:sp modelId="{D3ADF79C-AEBA-45F1-AAD8-87BB2510CB47}">
      <dsp:nvSpPr>
        <dsp:cNvPr id="0" name=""/>
        <dsp:cNvSpPr/>
      </dsp:nvSpPr>
      <dsp:spPr>
        <a:xfrm>
          <a:off x="381526" y="1254718"/>
          <a:ext cx="2079556" cy="836002"/>
        </a:xfrm>
        <a:prstGeom prst="roundRect">
          <a:avLst>
            <a:gd name="adj" fmla="val 10000"/>
          </a:avLst>
        </a:prstGeom>
        <a:solidFill>
          <a:schemeClr val="tx2">
            <a:lumMod val="75000"/>
          </a:schemeClr>
        </a:solidFill>
        <a:ln w="25400" cap="flat" cmpd="sng" algn="ctr">
          <a:solidFill>
            <a:schemeClr val="tx1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>
                  <a:lumMod val="50000"/>
                </a:schemeClr>
              </a:solidFill>
            </a:rPr>
            <a:t>Mask data based on prostate contours</a:t>
          </a:r>
          <a:endParaRPr lang="en-US" sz="1800" kern="1200" dirty="0">
            <a:solidFill>
              <a:schemeClr val="tx1">
                <a:lumMod val="50000"/>
              </a:schemeClr>
            </a:solidFill>
          </a:endParaRPr>
        </a:p>
      </dsp:txBody>
      <dsp:txXfrm>
        <a:off x="406012" y="1279204"/>
        <a:ext cx="2030584" cy="787030"/>
      </dsp:txXfrm>
    </dsp:sp>
    <dsp:sp modelId="{D4DB92D6-DD9F-43C2-8516-53783E430472}">
      <dsp:nvSpPr>
        <dsp:cNvPr id="0" name=""/>
        <dsp:cNvSpPr/>
      </dsp:nvSpPr>
      <dsp:spPr>
        <a:xfrm rot="5400000">
          <a:off x="1264553" y="2111621"/>
          <a:ext cx="313501" cy="37620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 rot="-5400000">
        <a:off x="1308443" y="2142971"/>
        <a:ext cx="225721" cy="219451"/>
      </dsp:txXfrm>
    </dsp:sp>
    <dsp:sp modelId="{928664D8-B002-4C63-9A3C-DAA4D544C407}">
      <dsp:nvSpPr>
        <dsp:cNvPr id="0" name=""/>
        <dsp:cNvSpPr/>
      </dsp:nvSpPr>
      <dsp:spPr>
        <a:xfrm>
          <a:off x="381526" y="2508722"/>
          <a:ext cx="2079556" cy="836002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25400" cap="flat" cmpd="sng" algn="ctr">
          <a:solidFill>
            <a:schemeClr val="tx1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>
                  <a:lumMod val="50000"/>
                </a:schemeClr>
              </a:solidFill>
            </a:rPr>
            <a:t>Automatic Rigid registration</a:t>
          </a:r>
          <a:endParaRPr lang="en-US" sz="1800" kern="1200" dirty="0">
            <a:solidFill>
              <a:schemeClr val="tx1">
                <a:lumMod val="50000"/>
              </a:schemeClr>
            </a:solidFill>
          </a:endParaRPr>
        </a:p>
      </dsp:txBody>
      <dsp:txXfrm>
        <a:off x="406012" y="2533208"/>
        <a:ext cx="2030584" cy="787030"/>
      </dsp:txXfrm>
    </dsp:sp>
    <dsp:sp modelId="{5D9F582B-1495-4F3B-880A-E97204528013}">
      <dsp:nvSpPr>
        <dsp:cNvPr id="0" name=""/>
        <dsp:cNvSpPr/>
      </dsp:nvSpPr>
      <dsp:spPr>
        <a:xfrm rot="5400000">
          <a:off x="1264553" y="3365625"/>
          <a:ext cx="313501" cy="37620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 rot="-5400000">
        <a:off x="1308443" y="3396975"/>
        <a:ext cx="225721" cy="219451"/>
      </dsp:txXfrm>
    </dsp:sp>
    <dsp:sp modelId="{E2D6C3EE-F834-4CBB-8C78-A296B9ADEA1F}">
      <dsp:nvSpPr>
        <dsp:cNvPr id="0" name=""/>
        <dsp:cNvSpPr/>
      </dsp:nvSpPr>
      <dsp:spPr>
        <a:xfrm>
          <a:off x="381526" y="3762726"/>
          <a:ext cx="2079556" cy="836002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25400" cap="flat" cmpd="sng" algn="ctr">
          <a:solidFill>
            <a:schemeClr val="tx1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>
                  <a:lumMod val="50000"/>
                </a:schemeClr>
              </a:solidFill>
            </a:rPr>
            <a:t>Deformable Registration</a:t>
          </a:r>
          <a:endParaRPr lang="en-US" sz="1800" kern="1200" dirty="0">
            <a:solidFill>
              <a:schemeClr val="tx1">
                <a:lumMod val="50000"/>
              </a:schemeClr>
            </a:solidFill>
          </a:endParaRPr>
        </a:p>
      </dsp:txBody>
      <dsp:txXfrm>
        <a:off x="406012" y="3787212"/>
        <a:ext cx="2030584" cy="787030"/>
      </dsp:txXfrm>
    </dsp:sp>
    <dsp:sp modelId="{BE254371-0501-4BB2-8610-634FA6F85788}">
      <dsp:nvSpPr>
        <dsp:cNvPr id="0" name=""/>
        <dsp:cNvSpPr/>
      </dsp:nvSpPr>
      <dsp:spPr>
        <a:xfrm rot="5400000">
          <a:off x="1264553" y="4619629"/>
          <a:ext cx="313501" cy="37620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 rot="-5400000">
        <a:off x="1308443" y="4650979"/>
        <a:ext cx="225721" cy="219451"/>
      </dsp:txXfrm>
    </dsp:sp>
    <dsp:sp modelId="{43C7B4E9-7091-47F2-A8BC-3CEA1B26F0DA}">
      <dsp:nvSpPr>
        <dsp:cNvPr id="0" name=""/>
        <dsp:cNvSpPr/>
      </dsp:nvSpPr>
      <dsp:spPr>
        <a:xfrm>
          <a:off x="381526" y="5016730"/>
          <a:ext cx="2079556" cy="836002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25400" cap="flat" cmpd="sng" algn="ctr">
          <a:solidFill>
            <a:schemeClr val="tx1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>
                  <a:lumMod val="50000"/>
                </a:schemeClr>
              </a:solidFill>
            </a:rPr>
            <a:t>DICOM export to TPS</a:t>
          </a:r>
          <a:endParaRPr lang="en-US" sz="1800" kern="1200" dirty="0">
            <a:solidFill>
              <a:schemeClr val="tx1">
                <a:lumMod val="50000"/>
              </a:schemeClr>
            </a:solidFill>
          </a:endParaRPr>
        </a:p>
      </dsp:txBody>
      <dsp:txXfrm>
        <a:off x="406012" y="5041216"/>
        <a:ext cx="2030584" cy="787030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BE0C4D-4F9C-4C76-B95E-1452565BFC11}">
      <dsp:nvSpPr>
        <dsp:cNvPr id="0" name=""/>
        <dsp:cNvSpPr/>
      </dsp:nvSpPr>
      <dsp:spPr>
        <a:xfrm>
          <a:off x="381526" y="714"/>
          <a:ext cx="2079556" cy="836002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25400" cap="flat" cmpd="sng" algn="ctr">
          <a:solidFill>
            <a:schemeClr val="tx1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>
                  <a:lumMod val="50000"/>
                </a:schemeClr>
              </a:solidFill>
            </a:rPr>
            <a:t>Load MR and US data</a:t>
          </a:r>
          <a:endParaRPr lang="en-US" sz="1800" kern="1200" dirty="0">
            <a:solidFill>
              <a:schemeClr val="tx1">
                <a:lumMod val="50000"/>
              </a:schemeClr>
            </a:solidFill>
          </a:endParaRPr>
        </a:p>
      </dsp:txBody>
      <dsp:txXfrm>
        <a:off x="406012" y="25200"/>
        <a:ext cx="2030584" cy="787030"/>
      </dsp:txXfrm>
    </dsp:sp>
    <dsp:sp modelId="{547F5157-D514-4F2C-BE42-0D1B4B825527}">
      <dsp:nvSpPr>
        <dsp:cNvPr id="0" name=""/>
        <dsp:cNvSpPr/>
      </dsp:nvSpPr>
      <dsp:spPr>
        <a:xfrm rot="5400000">
          <a:off x="1264553" y="857617"/>
          <a:ext cx="313501" cy="37620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 rot="-5400000">
        <a:off x="1308443" y="888967"/>
        <a:ext cx="225721" cy="219451"/>
      </dsp:txXfrm>
    </dsp:sp>
    <dsp:sp modelId="{D3ADF79C-AEBA-45F1-AAD8-87BB2510CB47}">
      <dsp:nvSpPr>
        <dsp:cNvPr id="0" name=""/>
        <dsp:cNvSpPr/>
      </dsp:nvSpPr>
      <dsp:spPr>
        <a:xfrm>
          <a:off x="381526" y="1254718"/>
          <a:ext cx="2079556" cy="836002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25400" cap="flat" cmpd="sng" algn="ctr">
          <a:solidFill>
            <a:schemeClr val="tx1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>
                  <a:lumMod val="50000"/>
                </a:schemeClr>
              </a:solidFill>
            </a:rPr>
            <a:t>Mask data based on prostate contours</a:t>
          </a:r>
          <a:endParaRPr lang="en-US" sz="1800" kern="1200" dirty="0">
            <a:solidFill>
              <a:schemeClr val="tx1">
                <a:lumMod val="50000"/>
              </a:schemeClr>
            </a:solidFill>
          </a:endParaRPr>
        </a:p>
      </dsp:txBody>
      <dsp:txXfrm>
        <a:off x="406012" y="1279204"/>
        <a:ext cx="2030584" cy="787030"/>
      </dsp:txXfrm>
    </dsp:sp>
    <dsp:sp modelId="{D4DB92D6-DD9F-43C2-8516-53783E430472}">
      <dsp:nvSpPr>
        <dsp:cNvPr id="0" name=""/>
        <dsp:cNvSpPr/>
      </dsp:nvSpPr>
      <dsp:spPr>
        <a:xfrm rot="5400000">
          <a:off x="1264553" y="2111621"/>
          <a:ext cx="313501" cy="37620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 rot="-5400000">
        <a:off x="1308443" y="2142971"/>
        <a:ext cx="225721" cy="219451"/>
      </dsp:txXfrm>
    </dsp:sp>
    <dsp:sp modelId="{928664D8-B002-4C63-9A3C-DAA4D544C407}">
      <dsp:nvSpPr>
        <dsp:cNvPr id="0" name=""/>
        <dsp:cNvSpPr/>
      </dsp:nvSpPr>
      <dsp:spPr>
        <a:xfrm>
          <a:off x="381526" y="2508722"/>
          <a:ext cx="2079556" cy="836002"/>
        </a:xfrm>
        <a:prstGeom prst="roundRect">
          <a:avLst>
            <a:gd name="adj" fmla="val 10000"/>
          </a:avLst>
        </a:prstGeom>
        <a:solidFill>
          <a:schemeClr val="accent3">
            <a:lumMod val="60000"/>
            <a:lumOff val="40000"/>
          </a:schemeClr>
        </a:solidFill>
        <a:ln w="25400" cap="flat" cmpd="sng" algn="ctr">
          <a:solidFill>
            <a:schemeClr val="tx1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>
                  <a:lumMod val="50000"/>
                </a:schemeClr>
              </a:solidFill>
            </a:rPr>
            <a:t>Automatic Rigid registration</a:t>
          </a:r>
          <a:endParaRPr lang="en-US" sz="1800" kern="1200" dirty="0">
            <a:solidFill>
              <a:schemeClr val="tx1">
                <a:lumMod val="50000"/>
              </a:schemeClr>
            </a:solidFill>
          </a:endParaRPr>
        </a:p>
      </dsp:txBody>
      <dsp:txXfrm>
        <a:off x="406012" y="2533208"/>
        <a:ext cx="2030584" cy="787030"/>
      </dsp:txXfrm>
    </dsp:sp>
    <dsp:sp modelId="{5D9F582B-1495-4F3B-880A-E97204528013}">
      <dsp:nvSpPr>
        <dsp:cNvPr id="0" name=""/>
        <dsp:cNvSpPr/>
      </dsp:nvSpPr>
      <dsp:spPr>
        <a:xfrm rot="5400000">
          <a:off x="1264553" y="3365625"/>
          <a:ext cx="313501" cy="37620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 rot="-5400000">
        <a:off x="1308443" y="3396975"/>
        <a:ext cx="225721" cy="219451"/>
      </dsp:txXfrm>
    </dsp:sp>
    <dsp:sp modelId="{E2D6C3EE-F834-4CBB-8C78-A296B9ADEA1F}">
      <dsp:nvSpPr>
        <dsp:cNvPr id="0" name=""/>
        <dsp:cNvSpPr/>
      </dsp:nvSpPr>
      <dsp:spPr>
        <a:xfrm>
          <a:off x="381526" y="3762726"/>
          <a:ext cx="2079556" cy="836002"/>
        </a:xfrm>
        <a:prstGeom prst="roundRect">
          <a:avLst>
            <a:gd name="adj" fmla="val 10000"/>
          </a:avLst>
        </a:prstGeom>
        <a:solidFill>
          <a:schemeClr val="accent3">
            <a:lumMod val="60000"/>
            <a:lumOff val="40000"/>
          </a:schemeClr>
        </a:solidFill>
        <a:ln w="25400" cap="flat" cmpd="sng" algn="ctr">
          <a:solidFill>
            <a:schemeClr val="tx1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>
                  <a:lumMod val="50000"/>
                </a:schemeClr>
              </a:solidFill>
            </a:rPr>
            <a:t>Deformable Registration</a:t>
          </a:r>
          <a:endParaRPr lang="en-US" sz="1800" kern="1200" dirty="0">
            <a:solidFill>
              <a:schemeClr val="tx1">
                <a:lumMod val="50000"/>
              </a:schemeClr>
            </a:solidFill>
          </a:endParaRPr>
        </a:p>
      </dsp:txBody>
      <dsp:txXfrm>
        <a:off x="406012" y="3787212"/>
        <a:ext cx="2030584" cy="787030"/>
      </dsp:txXfrm>
    </dsp:sp>
    <dsp:sp modelId="{BE254371-0501-4BB2-8610-634FA6F85788}">
      <dsp:nvSpPr>
        <dsp:cNvPr id="0" name=""/>
        <dsp:cNvSpPr/>
      </dsp:nvSpPr>
      <dsp:spPr>
        <a:xfrm rot="5400000">
          <a:off x="1264553" y="4619629"/>
          <a:ext cx="313501" cy="37620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 rot="-5400000">
        <a:off x="1308443" y="4650979"/>
        <a:ext cx="225721" cy="219451"/>
      </dsp:txXfrm>
    </dsp:sp>
    <dsp:sp modelId="{43C7B4E9-7091-47F2-A8BC-3CEA1B26F0DA}">
      <dsp:nvSpPr>
        <dsp:cNvPr id="0" name=""/>
        <dsp:cNvSpPr/>
      </dsp:nvSpPr>
      <dsp:spPr>
        <a:xfrm>
          <a:off x="381526" y="5016730"/>
          <a:ext cx="2079556" cy="836002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25400" cap="flat" cmpd="sng" algn="ctr">
          <a:solidFill>
            <a:schemeClr val="tx1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>
                  <a:lumMod val="50000"/>
                </a:schemeClr>
              </a:solidFill>
            </a:rPr>
            <a:t>DICOM export to TPS</a:t>
          </a:r>
          <a:endParaRPr lang="en-US" sz="1800" kern="1200" dirty="0">
            <a:solidFill>
              <a:schemeClr val="tx1">
                <a:lumMod val="50000"/>
              </a:schemeClr>
            </a:solidFill>
          </a:endParaRPr>
        </a:p>
      </dsp:txBody>
      <dsp:txXfrm>
        <a:off x="406012" y="5041216"/>
        <a:ext cx="2030584" cy="787030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BE0C4D-4F9C-4C76-B95E-1452565BFC11}">
      <dsp:nvSpPr>
        <dsp:cNvPr id="0" name=""/>
        <dsp:cNvSpPr/>
      </dsp:nvSpPr>
      <dsp:spPr>
        <a:xfrm>
          <a:off x="381526" y="714"/>
          <a:ext cx="2079556" cy="836002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25400" cap="flat" cmpd="sng" algn="ctr">
          <a:solidFill>
            <a:schemeClr val="tx1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>
                  <a:lumMod val="50000"/>
                </a:schemeClr>
              </a:solidFill>
            </a:rPr>
            <a:t>Load MR and US data</a:t>
          </a:r>
          <a:endParaRPr lang="en-US" sz="1800" kern="1200" dirty="0">
            <a:solidFill>
              <a:schemeClr val="tx1">
                <a:lumMod val="50000"/>
              </a:schemeClr>
            </a:solidFill>
          </a:endParaRPr>
        </a:p>
      </dsp:txBody>
      <dsp:txXfrm>
        <a:off x="406012" y="25200"/>
        <a:ext cx="2030584" cy="787030"/>
      </dsp:txXfrm>
    </dsp:sp>
    <dsp:sp modelId="{547F5157-D514-4F2C-BE42-0D1B4B825527}">
      <dsp:nvSpPr>
        <dsp:cNvPr id="0" name=""/>
        <dsp:cNvSpPr/>
      </dsp:nvSpPr>
      <dsp:spPr>
        <a:xfrm rot="5400000">
          <a:off x="1264553" y="857617"/>
          <a:ext cx="313501" cy="37620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 rot="-5400000">
        <a:off x="1308443" y="888967"/>
        <a:ext cx="225721" cy="219451"/>
      </dsp:txXfrm>
    </dsp:sp>
    <dsp:sp modelId="{D3ADF79C-AEBA-45F1-AAD8-87BB2510CB47}">
      <dsp:nvSpPr>
        <dsp:cNvPr id="0" name=""/>
        <dsp:cNvSpPr/>
      </dsp:nvSpPr>
      <dsp:spPr>
        <a:xfrm>
          <a:off x="381526" y="1254718"/>
          <a:ext cx="2079556" cy="836002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25400" cap="flat" cmpd="sng" algn="ctr">
          <a:solidFill>
            <a:schemeClr val="tx1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>
                  <a:lumMod val="50000"/>
                </a:schemeClr>
              </a:solidFill>
            </a:rPr>
            <a:t>Mask data based on prostate contours</a:t>
          </a:r>
          <a:endParaRPr lang="en-US" sz="1800" kern="1200" dirty="0">
            <a:solidFill>
              <a:schemeClr val="tx1">
                <a:lumMod val="50000"/>
              </a:schemeClr>
            </a:solidFill>
          </a:endParaRPr>
        </a:p>
      </dsp:txBody>
      <dsp:txXfrm>
        <a:off x="406012" y="1279204"/>
        <a:ext cx="2030584" cy="787030"/>
      </dsp:txXfrm>
    </dsp:sp>
    <dsp:sp modelId="{D4DB92D6-DD9F-43C2-8516-53783E430472}">
      <dsp:nvSpPr>
        <dsp:cNvPr id="0" name=""/>
        <dsp:cNvSpPr/>
      </dsp:nvSpPr>
      <dsp:spPr>
        <a:xfrm rot="5400000">
          <a:off x="1264553" y="2111621"/>
          <a:ext cx="313501" cy="37620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 rot="-5400000">
        <a:off x="1308443" y="2142971"/>
        <a:ext cx="225721" cy="219451"/>
      </dsp:txXfrm>
    </dsp:sp>
    <dsp:sp modelId="{928664D8-B002-4C63-9A3C-DAA4D544C407}">
      <dsp:nvSpPr>
        <dsp:cNvPr id="0" name=""/>
        <dsp:cNvSpPr/>
      </dsp:nvSpPr>
      <dsp:spPr>
        <a:xfrm>
          <a:off x="381526" y="2508722"/>
          <a:ext cx="2079556" cy="836002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25400" cap="flat" cmpd="sng" algn="ctr">
          <a:solidFill>
            <a:schemeClr val="tx1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>
                  <a:lumMod val="50000"/>
                </a:schemeClr>
              </a:solidFill>
            </a:rPr>
            <a:t>Automatic Rigid registration</a:t>
          </a:r>
          <a:endParaRPr lang="en-US" sz="1800" kern="1200" dirty="0">
            <a:solidFill>
              <a:schemeClr val="tx1">
                <a:lumMod val="50000"/>
              </a:schemeClr>
            </a:solidFill>
          </a:endParaRPr>
        </a:p>
      </dsp:txBody>
      <dsp:txXfrm>
        <a:off x="406012" y="2533208"/>
        <a:ext cx="2030584" cy="787030"/>
      </dsp:txXfrm>
    </dsp:sp>
    <dsp:sp modelId="{5D9F582B-1495-4F3B-880A-E97204528013}">
      <dsp:nvSpPr>
        <dsp:cNvPr id="0" name=""/>
        <dsp:cNvSpPr/>
      </dsp:nvSpPr>
      <dsp:spPr>
        <a:xfrm rot="5400000">
          <a:off x="1264553" y="3365625"/>
          <a:ext cx="313501" cy="37620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 rot="-5400000">
        <a:off x="1308443" y="3396975"/>
        <a:ext cx="225721" cy="219451"/>
      </dsp:txXfrm>
    </dsp:sp>
    <dsp:sp modelId="{E2D6C3EE-F834-4CBB-8C78-A296B9ADEA1F}">
      <dsp:nvSpPr>
        <dsp:cNvPr id="0" name=""/>
        <dsp:cNvSpPr/>
      </dsp:nvSpPr>
      <dsp:spPr>
        <a:xfrm>
          <a:off x="381526" y="3762726"/>
          <a:ext cx="2079556" cy="836002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25400" cap="flat" cmpd="sng" algn="ctr">
          <a:solidFill>
            <a:schemeClr val="tx1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>
                  <a:lumMod val="50000"/>
                </a:schemeClr>
              </a:solidFill>
            </a:rPr>
            <a:t>Deformable Registration</a:t>
          </a:r>
          <a:endParaRPr lang="en-US" sz="1800" kern="1200" dirty="0">
            <a:solidFill>
              <a:schemeClr val="tx1">
                <a:lumMod val="50000"/>
              </a:schemeClr>
            </a:solidFill>
          </a:endParaRPr>
        </a:p>
      </dsp:txBody>
      <dsp:txXfrm>
        <a:off x="406012" y="3787212"/>
        <a:ext cx="2030584" cy="787030"/>
      </dsp:txXfrm>
    </dsp:sp>
    <dsp:sp modelId="{BE254371-0501-4BB2-8610-634FA6F85788}">
      <dsp:nvSpPr>
        <dsp:cNvPr id="0" name=""/>
        <dsp:cNvSpPr/>
      </dsp:nvSpPr>
      <dsp:spPr>
        <a:xfrm rot="5400000">
          <a:off x="1264553" y="4619629"/>
          <a:ext cx="313501" cy="37620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 rot="-5400000">
        <a:off x="1308443" y="4650979"/>
        <a:ext cx="225721" cy="219451"/>
      </dsp:txXfrm>
    </dsp:sp>
    <dsp:sp modelId="{43C7B4E9-7091-47F2-A8BC-3CEA1B26F0DA}">
      <dsp:nvSpPr>
        <dsp:cNvPr id="0" name=""/>
        <dsp:cNvSpPr/>
      </dsp:nvSpPr>
      <dsp:spPr>
        <a:xfrm>
          <a:off x="381526" y="5016730"/>
          <a:ext cx="2079556" cy="836002"/>
        </a:xfrm>
        <a:prstGeom prst="roundRect">
          <a:avLst>
            <a:gd name="adj" fmla="val 10000"/>
          </a:avLst>
        </a:prstGeom>
        <a:solidFill>
          <a:schemeClr val="accent3">
            <a:lumMod val="60000"/>
            <a:lumOff val="40000"/>
          </a:schemeClr>
        </a:solidFill>
        <a:ln w="25400" cap="flat" cmpd="sng" algn="ctr">
          <a:solidFill>
            <a:schemeClr val="tx1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>
                  <a:lumMod val="50000"/>
                </a:schemeClr>
              </a:solidFill>
            </a:rPr>
            <a:t>DICOM export to TPS</a:t>
          </a:r>
          <a:endParaRPr lang="en-US" sz="1800" kern="1200" dirty="0">
            <a:solidFill>
              <a:schemeClr val="tx1">
                <a:lumMod val="50000"/>
              </a:schemeClr>
            </a:solidFill>
          </a:endParaRPr>
        </a:p>
      </dsp:txBody>
      <dsp:txXfrm>
        <a:off x="406012" y="5041216"/>
        <a:ext cx="2030584" cy="78703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605AEF-F1A5-416F-9EB9-D34F35318442}">
      <dsp:nvSpPr>
        <dsp:cNvPr id="0" name=""/>
        <dsp:cNvSpPr/>
      </dsp:nvSpPr>
      <dsp:spPr>
        <a:xfrm>
          <a:off x="819" y="274535"/>
          <a:ext cx="915432" cy="54925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solidFill>
                <a:srgbClr val="000000"/>
              </a:solidFill>
            </a:rPr>
            <a:t>Image acquisition</a:t>
          </a:r>
          <a:endParaRPr lang="en-US" sz="1200" kern="1200" dirty="0">
            <a:solidFill>
              <a:srgbClr val="000000"/>
            </a:solidFill>
          </a:endParaRPr>
        </a:p>
      </dsp:txBody>
      <dsp:txXfrm>
        <a:off x="16906" y="290622"/>
        <a:ext cx="883258" cy="517085"/>
      </dsp:txXfrm>
    </dsp:sp>
    <dsp:sp modelId="{3F21F6D3-A125-45C1-B5DD-939DDFAB0A94}">
      <dsp:nvSpPr>
        <dsp:cNvPr id="0" name=""/>
        <dsp:cNvSpPr/>
      </dsp:nvSpPr>
      <dsp:spPr>
        <a:xfrm>
          <a:off x="996810" y="435651"/>
          <a:ext cx="194071" cy="227027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kern="1200">
            <a:solidFill>
              <a:srgbClr val="000000"/>
            </a:solidFill>
          </a:endParaRPr>
        </a:p>
      </dsp:txBody>
      <dsp:txXfrm>
        <a:off x="996810" y="481056"/>
        <a:ext cx="135850" cy="136217"/>
      </dsp:txXfrm>
    </dsp:sp>
    <dsp:sp modelId="{8099A492-A963-4B71-838E-9C57BB2CE0B4}">
      <dsp:nvSpPr>
        <dsp:cNvPr id="0" name=""/>
        <dsp:cNvSpPr/>
      </dsp:nvSpPr>
      <dsp:spPr>
        <a:xfrm>
          <a:off x="1282425" y="274535"/>
          <a:ext cx="915432" cy="54925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1028572"/>
                <a:satOff val="0"/>
                <a:lumOff val="-336"/>
                <a:alphaOff val="0"/>
                <a:shade val="51000"/>
                <a:satMod val="130000"/>
              </a:schemeClr>
            </a:gs>
            <a:gs pos="80000">
              <a:schemeClr val="accent2">
                <a:hueOff val="1028572"/>
                <a:satOff val="0"/>
                <a:lumOff val="-336"/>
                <a:alphaOff val="0"/>
                <a:shade val="93000"/>
                <a:satMod val="130000"/>
              </a:schemeClr>
            </a:gs>
            <a:gs pos="100000">
              <a:schemeClr val="accent2">
                <a:hueOff val="1028572"/>
                <a:satOff val="0"/>
                <a:lumOff val="-336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solidFill>
                <a:srgbClr val="000000"/>
              </a:solidFill>
            </a:rPr>
            <a:t>Prostate&amp; rectum contouring</a:t>
          </a:r>
        </a:p>
      </dsp:txBody>
      <dsp:txXfrm>
        <a:off x="1298512" y="290622"/>
        <a:ext cx="883258" cy="517085"/>
      </dsp:txXfrm>
    </dsp:sp>
    <dsp:sp modelId="{AC05AD73-8D99-4B4F-898D-0256D29252E9}">
      <dsp:nvSpPr>
        <dsp:cNvPr id="0" name=""/>
        <dsp:cNvSpPr/>
      </dsp:nvSpPr>
      <dsp:spPr>
        <a:xfrm>
          <a:off x="2278415" y="435651"/>
          <a:ext cx="194071" cy="227027"/>
        </a:xfrm>
        <a:prstGeom prst="rightArrow">
          <a:avLst>
            <a:gd name="adj1" fmla="val 60000"/>
            <a:gd name="adj2" fmla="val 50000"/>
          </a:avLst>
        </a:prstGeom>
        <a:solidFill>
          <a:srgbClr val="969696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kern="1200">
            <a:solidFill>
              <a:srgbClr val="000000"/>
            </a:solidFill>
          </a:endParaRPr>
        </a:p>
      </dsp:txBody>
      <dsp:txXfrm>
        <a:off x="2278415" y="481056"/>
        <a:ext cx="135850" cy="136217"/>
      </dsp:txXfrm>
    </dsp:sp>
    <dsp:sp modelId="{A7A1B79E-E478-4EC0-BC82-AF54B1D16E74}">
      <dsp:nvSpPr>
        <dsp:cNvPr id="0" name=""/>
        <dsp:cNvSpPr/>
      </dsp:nvSpPr>
      <dsp:spPr>
        <a:xfrm>
          <a:off x="2564030" y="274535"/>
          <a:ext cx="915432" cy="549259"/>
        </a:xfrm>
        <a:prstGeom prst="roundRect">
          <a:avLst>
            <a:gd name="adj" fmla="val 10000"/>
          </a:avLst>
        </a:prstGeom>
        <a:solidFill>
          <a:srgbClr val="969696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solidFill>
                <a:srgbClr val="000000"/>
              </a:solidFill>
            </a:rPr>
            <a:t>Urethra contouring</a:t>
          </a:r>
        </a:p>
      </dsp:txBody>
      <dsp:txXfrm>
        <a:off x="2580117" y="290622"/>
        <a:ext cx="883258" cy="517085"/>
      </dsp:txXfrm>
    </dsp:sp>
    <dsp:sp modelId="{A3390183-266E-4AC5-96D8-3F4771D86A8B}">
      <dsp:nvSpPr>
        <dsp:cNvPr id="0" name=""/>
        <dsp:cNvSpPr/>
      </dsp:nvSpPr>
      <dsp:spPr>
        <a:xfrm>
          <a:off x="3560021" y="435651"/>
          <a:ext cx="194071" cy="227027"/>
        </a:xfrm>
        <a:prstGeom prst="rightArrow">
          <a:avLst>
            <a:gd name="adj1" fmla="val 60000"/>
            <a:gd name="adj2" fmla="val 50000"/>
          </a:avLst>
        </a:prstGeom>
        <a:solidFill>
          <a:srgbClr val="969696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kern="1200">
            <a:solidFill>
              <a:srgbClr val="000000"/>
            </a:solidFill>
          </a:endParaRPr>
        </a:p>
      </dsp:txBody>
      <dsp:txXfrm>
        <a:off x="3560021" y="481056"/>
        <a:ext cx="135850" cy="136217"/>
      </dsp:txXfrm>
    </dsp:sp>
    <dsp:sp modelId="{32225CE0-1EA0-4DCA-BD75-F86E313023DF}">
      <dsp:nvSpPr>
        <dsp:cNvPr id="0" name=""/>
        <dsp:cNvSpPr/>
      </dsp:nvSpPr>
      <dsp:spPr>
        <a:xfrm>
          <a:off x="3845636" y="274535"/>
          <a:ext cx="1046211" cy="549259"/>
        </a:xfrm>
        <a:prstGeom prst="roundRect">
          <a:avLst>
            <a:gd name="adj" fmla="val 10000"/>
          </a:avLst>
        </a:prstGeom>
        <a:solidFill>
          <a:srgbClr val="969696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solidFill>
                <a:srgbClr val="000000"/>
              </a:solidFill>
            </a:rPr>
            <a:t>Catheter Implantation</a:t>
          </a:r>
        </a:p>
      </dsp:txBody>
      <dsp:txXfrm>
        <a:off x="3861723" y="290622"/>
        <a:ext cx="1014037" cy="517085"/>
      </dsp:txXfrm>
    </dsp:sp>
    <dsp:sp modelId="{1CADEA62-F724-4386-A0D8-4C43B745C22F}">
      <dsp:nvSpPr>
        <dsp:cNvPr id="0" name=""/>
        <dsp:cNvSpPr/>
      </dsp:nvSpPr>
      <dsp:spPr>
        <a:xfrm>
          <a:off x="4972405" y="435651"/>
          <a:ext cx="194071" cy="227027"/>
        </a:xfrm>
        <a:prstGeom prst="rightArrow">
          <a:avLst>
            <a:gd name="adj1" fmla="val 60000"/>
            <a:gd name="adj2" fmla="val 50000"/>
          </a:avLst>
        </a:prstGeom>
        <a:solidFill>
          <a:srgbClr val="969696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kern="1200">
            <a:solidFill>
              <a:srgbClr val="000000"/>
            </a:solidFill>
          </a:endParaRPr>
        </a:p>
      </dsp:txBody>
      <dsp:txXfrm>
        <a:off x="4972405" y="481056"/>
        <a:ext cx="135850" cy="136217"/>
      </dsp:txXfrm>
    </dsp:sp>
    <dsp:sp modelId="{3875D782-6085-43B8-B987-7A39B646A8EE}">
      <dsp:nvSpPr>
        <dsp:cNvPr id="0" name=""/>
        <dsp:cNvSpPr/>
      </dsp:nvSpPr>
      <dsp:spPr>
        <a:xfrm>
          <a:off x="5258020" y="274535"/>
          <a:ext cx="915432" cy="549259"/>
        </a:xfrm>
        <a:prstGeom prst="roundRect">
          <a:avLst>
            <a:gd name="adj" fmla="val 10000"/>
          </a:avLst>
        </a:prstGeom>
        <a:solidFill>
          <a:srgbClr val="969696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solidFill>
                <a:srgbClr val="000000"/>
              </a:solidFill>
            </a:rPr>
            <a:t>Re-image and re-contour</a:t>
          </a:r>
        </a:p>
      </dsp:txBody>
      <dsp:txXfrm>
        <a:off x="5274107" y="290622"/>
        <a:ext cx="883258" cy="517085"/>
      </dsp:txXfrm>
    </dsp:sp>
    <dsp:sp modelId="{8C6D1C05-BAC6-44C2-89FE-535CDCFB88D8}">
      <dsp:nvSpPr>
        <dsp:cNvPr id="0" name=""/>
        <dsp:cNvSpPr/>
      </dsp:nvSpPr>
      <dsp:spPr>
        <a:xfrm>
          <a:off x="6254010" y="435651"/>
          <a:ext cx="194071" cy="227027"/>
        </a:xfrm>
        <a:prstGeom prst="rightArrow">
          <a:avLst>
            <a:gd name="adj1" fmla="val 60000"/>
            <a:gd name="adj2" fmla="val 50000"/>
          </a:avLst>
        </a:prstGeom>
        <a:solidFill>
          <a:srgbClr val="969696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kern="1200">
            <a:solidFill>
              <a:srgbClr val="000000"/>
            </a:solidFill>
          </a:endParaRPr>
        </a:p>
      </dsp:txBody>
      <dsp:txXfrm>
        <a:off x="6254010" y="481056"/>
        <a:ext cx="135850" cy="136217"/>
      </dsp:txXfrm>
    </dsp:sp>
    <dsp:sp modelId="{16B59400-D023-42D3-A9CC-DCB88661FC72}">
      <dsp:nvSpPr>
        <dsp:cNvPr id="0" name=""/>
        <dsp:cNvSpPr/>
      </dsp:nvSpPr>
      <dsp:spPr>
        <a:xfrm>
          <a:off x="6539625" y="270778"/>
          <a:ext cx="1060079" cy="556773"/>
        </a:xfrm>
        <a:prstGeom prst="roundRect">
          <a:avLst>
            <a:gd name="adj" fmla="val 10000"/>
          </a:avLst>
        </a:prstGeom>
        <a:solidFill>
          <a:srgbClr val="969696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solidFill>
                <a:srgbClr val="000000"/>
              </a:solidFill>
            </a:rPr>
            <a:t>Catheter delineation</a:t>
          </a:r>
        </a:p>
      </dsp:txBody>
      <dsp:txXfrm>
        <a:off x="6555932" y="287085"/>
        <a:ext cx="1027465" cy="524159"/>
      </dsp:txXfrm>
    </dsp:sp>
    <dsp:sp modelId="{9DFF82E9-27CD-4B0D-8EF0-602AE636B937}">
      <dsp:nvSpPr>
        <dsp:cNvPr id="0" name=""/>
        <dsp:cNvSpPr/>
      </dsp:nvSpPr>
      <dsp:spPr>
        <a:xfrm>
          <a:off x="7680263" y="435651"/>
          <a:ext cx="194071" cy="227027"/>
        </a:xfrm>
        <a:prstGeom prst="rightArrow">
          <a:avLst>
            <a:gd name="adj1" fmla="val 60000"/>
            <a:gd name="adj2" fmla="val 50000"/>
          </a:avLst>
        </a:prstGeom>
        <a:solidFill>
          <a:srgbClr val="969696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kern="1200">
            <a:solidFill>
              <a:srgbClr val="000000"/>
            </a:solidFill>
          </a:endParaRPr>
        </a:p>
      </dsp:txBody>
      <dsp:txXfrm>
        <a:off x="7680263" y="481056"/>
        <a:ext cx="135850" cy="136217"/>
      </dsp:txXfrm>
    </dsp:sp>
    <dsp:sp modelId="{5B38558B-A5F0-49CB-91D3-60D35685204C}">
      <dsp:nvSpPr>
        <dsp:cNvPr id="0" name=""/>
        <dsp:cNvSpPr/>
      </dsp:nvSpPr>
      <dsp:spPr>
        <a:xfrm>
          <a:off x="7965878" y="191839"/>
          <a:ext cx="1038695" cy="714652"/>
        </a:xfrm>
        <a:prstGeom prst="roundRect">
          <a:avLst>
            <a:gd name="adj" fmla="val 10000"/>
          </a:avLst>
        </a:prstGeom>
        <a:solidFill>
          <a:srgbClr val="969696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solidFill>
                <a:srgbClr val="000000"/>
              </a:solidFill>
            </a:rPr>
            <a:t>Optimization</a:t>
          </a:r>
        </a:p>
      </dsp:txBody>
      <dsp:txXfrm>
        <a:off x="7986809" y="212770"/>
        <a:ext cx="996833" cy="672790"/>
      </dsp:txXfrm>
    </dsp:sp>
    <dsp:sp modelId="{8299933A-8632-484B-AA56-DE97FCC27577}">
      <dsp:nvSpPr>
        <dsp:cNvPr id="0" name=""/>
        <dsp:cNvSpPr/>
      </dsp:nvSpPr>
      <dsp:spPr>
        <a:xfrm>
          <a:off x="9085131" y="435651"/>
          <a:ext cx="194071" cy="227027"/>
        </a:xfrm>
        <a:prstGeom prst="rightArrow">
          <a:avLst>
            <a:gd name="adj1" fmla="val 60000"/>
            <a:gd name="adj2" fmla="val 50000"/>
          </a:avLst>
        </a:prstGeom>
        <a:solidFill>
          <a:srgbClr val="969696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kern="1200">
            <a:solidFill>
              <a:srgbClr val="000000"/>
            </a:solidFill>
          </a:endParaRPr>
        </a:p>
      </dsp:txBody>
      <dsp:txXfrm>
        <a:off x="9085131" y="481056"/>
        <a:ext cx="135850" cy="136217"/>
      </dsp:txXfrm>
    </dsp:sp>
    <dsp:sp modelId="{9B8008B8-E366-42AE-8335-1A84135BAA3F}">
      <dsp:nvSpPr>
        <dsp:cNvPr id="0" name=""/>
        <dsp:cNvSpPr/>
      </dsp:nvSpPr>
      <dsp:spPr>
        <a:xfrm>
          <a:off x="9370746" y="274535"/>
          <a:ext cx="915432" cy="549259"/>
        </a:xfrm>
        <a:prstGeom prst="roundRect">
          <a:avLst>
            <a:gd name="adj" fmla="val 10000"/>
          </a:avLst>
        </a:prstGeom>
        <a:solidFill>
          <a:srgbClr val="969696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solidFill>
                <a:srgbClr val="000000"/>
              </a:solidFill>
            </a:rPr>
            <a:t>Treatment</a:t>
          </a:r>
        </a:p>
      </dsp:txBody>
      <dsp:txXfrm>
        <a:off x="9386833" y="290622"/>
        <a:ext cx="883258" cy="51708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605AEF-F1A5-416F-9EB9-D34F35318442}">
      <dsp:nvSpPr>
        <dsp:cNvPr id="0" name=""/>
        <dsp:cNvSpPr/>
      </dsp:nvSpPr>
      <dsp:spPr>
        <a:xfrm>
          <a:off x="819" y="274535"/>
          <a:ext cx="915432" cy="54925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solidFill>
                <a:srgbClr val="000000"/>
              </a:solidFill>
            </a:rPr>
            <a:t>Image acquisition</a:t>
          </a:r>
          <a:endParaRPr lang="en-US" sz="1200" kern="1200" dirty="0">
            <a:solidFill>
              <a:srgbClr val="000000"/>
            </a:solidFill>
          </a:endParaRPr>
        </a:p>
      </dsp:txBody>
      <dsp:txXfrm>
        <a:off x="16906" y="290622"/>
        <a:ext cx="883258" cy="517085"/>
      </dsp:txXfrm>
    </dsp:sp>
    <dsp:sp modelId="{3F21F6D3-A125-45C1-B5DD-939DDFAB0A94}">
      <dsp:nvSpPr>
        <dsp:cNvPr id="0" name=""/>
        <dsp:cNvSpPr/>
      </dsp:nvSpPr>
      <dsp:spPr>
        <a:xfrm>
          <a:off x="996810" y="435651"/>
          <a:ext cx="194071" cy="227027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kern="1200">
            <a:solidFill>
              <a:srgbClr val="000000"/>
            </a:solidFill>
          </a:endParaRPr>
        </a:p>
      </dsp:txBody>
      <dsp:txXfrm>
        <a:off x="996810" y="481056"/>
        <a:ext cx="135850" cy="136217"/>
      </dsp:txXfrm>
    </dsp:sp>
    <dsp:sp modelId="{8099A492-A963-4B71-838E-9C57BB2CE0B4}">
      <dsp:nvSpPr>
        <dsp:cNvPr id="0" name=""/>
        <dsp:cNvSpPr/>
      </dsp:nvSpPr>
      <dsp:spPr>
        <a:xfrm>
          <a:off x="1282425" y="274535"/>
          <a:ext cx="915432" cy="54925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1028572"/>
                <a:satOff val="0"/>
                <a:lumOff val="-336"/>
                <a:alphaOff val="0"/>
                <a:shade val="51000"/>
                <a:satMod val="130000"/>
              </a:schemeClr>
            </a:gs>
            <a:gs pos="80000">
              <a:schemeClr val="accent2">
                <a:hueOff val="1028572"/>
                <a:satOff val="0"/>
                <a:lumOff val="-336"/>
                <a:alphaOff val="0"/>
                <a:shade val="93000"/>
                <a:satMod val="130000"/>
              </a:schemeClr>
            </a:gs>
            <a:gs pos="100000">
              <a:schemeClr val="accent2">
                <a:hueOff val="1028572"/>
                <a:satOff val="0"/>
                <a:lumOff val="-336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solidFill>
                <a:srgbClr val="000000"/>
              </a:solidFill>
            </a:rPr>
            <a:t>Prostate&amp; rectum contouring</a:t>
          </a:r>
        </a:p>
      </dsp:txBody>
      <dsp:txXfrm>
        <a:off x="1298512" y="290622"/>
        <a:ext cx="883258" cy="517085"/>
      </dsp:txXfrm>
    </dsp:sp>
    <dsp:sp modelId="{AC05AD73-8D99-4B4F-898D-0256D29252E9}">
      <dsp:nvSpPr>
        <dsp:cNvPr id="0" name=""/>
        <dsp:cNvSpPr/>
      </dsp:nvSpPr>
      <dsp:spPr>
        <a:xfrm>
          <a:off x="2278415" y="435651"/>
          <a:ext cx="194071" cy="227027"/>
        </a:xfrm>
        <a:prstGeom prst="rightArrow">
          <a:avLst>
            <a:gd name="adj1" fmla="val 60000"/>
            <a:gd name="adj2" fmla="val 50000"/>
          </a:avLst>
        </a:prstGeom>
        <a:solidFill>
          <a:srgbClr val="969696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kern="1200">
            <a:solidFill>
              <a:srgbClr val="000000"/>
            </a:solidFill>
          </a:endParaRPr>
        </a:p>
      </dsp:txBody>
      <dsp:txXfrm>
        <a:off x="2278415" y="481056"/>
        <a:ext cx="135850" cy="136217"/>
      </dsp:txXfrm>
    </dsp:sp>
    <dsp:sp modelId="{A7A1B79E-E478-4EC0-BC82-AF54B1D16E74}">
      <dsp:nvSpPr>
        <dsp:cNvPr id="0" name=""/>
        <dsp:cNvSpPr/>
      </dsp:nvSpPr>
      <dsp:spPr>
        <a:xfrm>
          <a:off x="2564030" y="274535"/>
          <a:ext cx="915432" cy="549259"/>
        </a:xfrm>
        <a:prstGeom prst="roundRect">
          <a:avLst>
            <a:gd name="adj" fmla="val 10000"/>
          </a:avLst>
        </a:prstGeom>
        <a:solidFill>
          <a:srgbClr val="969696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solidFill>
                <a:srgbClr val="000000"/>
              </a:solidFill>
            </a:rPr>
            <a:t>Urethra contouring</a:t>
          </a:r>
        </a:p>
      </dsp:txBody>
      <dsp:txXfrm>
        <a:off x="2580117" y="290622"/>
        <a:ext cx="883258" cy="517085"/>
      </dsp:txXfrm>
    </dsp:sp>
    <dsp:sp modelId="{A3390183-266E-4AC5-96D8-3F4771D86A8B}">
      <dsp:nvSpPr>
        <dsp:cNvPr id="0" name=""/>
        <dsp:cNvSpPr/>
      </dsp:nvSpPr>
      <dsp:spPr>
        <a:xfrm>
          <a:off x="3560021" y="435651"/>
          <a:ext cx="194071" cy="227027"/>
        </a:xfrm>
        <a:prstGeom prst="rightArrow">
          <a:avLst>
            <a:gd name="adj1" fmla="val 60000"/>
            <a:gd name="adj2" fmla="val 50000"/>
          </a:avLst>
        </a:prstGeom>
        <a:solidFill>
          <a:srgbClr val="969696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kern="1200">
            <a:solidFill>
              <a:srgbClr val="000000"/>
            </a:solidFill>
          </a:endParaRPr>
        </a:p>
      </dsp:txBody>
      <dsp:txXfrm>
        <a:off x="3560021" y="481056"/>
        <a:ext cx="135850" cy="136217"/>
      </dsp:txXfrm>
    </dsp:sp>
    <dsp:sp modelId="{32225CE0-1EA0-4DCA-BD75-F86E313023DF}">
      <dsp:nvSpPr>
        <dsp:cNvPr id="0" name=""/>
        <dsp:cNvSpPr/>
      </dsp:nvSpPr>
      <dsp:spPr>
        <a:xfrm>
          <a:off x="3845636" y="274535"/>
          <a:ext cx="1046211" cy="549259"/>
        </a:xfrm>
        <a:prstGeom prst="roundRect">
          <a:avLst>
            <a:gd name="adj" fmla="val 10000"/>
          </a:avLst>
        </a:prstGeom>
        <a:solidFill>
          <a:srgbClr val="969696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solidFill>
                <a:srgbClr val="000000"/>
              </a:solidFill>
            </a:rPr>
            <a:t>Catheter Implantation</a:t>
          </a:r>
        </a:p>
      </dsp:txBody>
      <dsp:txXfrm>
        <a:off x="3861723" y="290622"/>
        <a:ext cx="1014037" cy="517085"/>
      </dsp:txXfrm>
    </dsp:sp>
    <dsp:sp modelId="{1CADEA62-F724-4386-A0D8-4C43B745C22F}">
      <dsp:nvSpPr>
        <dsp:cNvPr id="0" name=""/>
        <dsp:cNvSpPr/>
      </dsp:nvSpPr>
      <dsp:spPr>
        <a:xfrm>
          <a:off x="4972405" y="435651"/>
          <a:ext cx="194071" cy="227027"/>
        </a:xfrm>
        <a:prstGeom prst="rightArrow">
          <a:avLst>
            <a:gd name="adj1" fmla="val 60000"/>
            <a:gd name="adj2" fmla="val 50000"/>
          </a:avLst>
        </a:prstGeom>
        <a:solidFill>
          <a:srgbClr val="969696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kern="1200">
            <a:solidFill>
              <a:srgbClr val="000000"/>
            </a:solidFill>
          </a:endParaRPr>
        </a:p>
      </dsp:txBody>
      <dsp:txXfrm>
        <a:off x="4972405" y="481056"/>
        <a:ext cx="135850" cy="136217"/>
      </dsp:txXfrm>
    </dsp:sp>
    <dsp:sp modelId="{3875D782-6085-43B8-B987-7A39B646A8EE}">
      <dsp:nvSpPr>
        <dsp:cNvPr id="0" name=""/>
        <dsp:cNvSpPr/>
      </dsp:nvSpPr>
      <dsp:spPr>
        <a:xfrm>
          <a:off x="5258020" y="274535"/>
          <a:ext cx="915432" cy="549259"/>
        </a:xfrm>
        <a:prstGeom prst="roundRect">
          <a:avLst>
            <a:gd name="adj" fmla="val 10000"/>
          </a:avLst>
        </a:prstGeom>
        <a:solidFill>
          <a:srgbClr val="969696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solidFill>
                <a:srgbClr val="000000"/>
              </a:solidFill>
            </a:rPr>
            <a:t>Re-image and re-contour</a:t>
          </a:r>
        </a:p>
      </dsp:txBody>
      <dsp:txXfrm>
        <a:off x="5274107" y="290622"/>
        <a:ext cx="883258" cy="517085"/>
      </dsp:txXfrm>
    </dsp:sp>
    <dsp:sp modelId="{8C6D1C05-BAC6-44C2-89FE-535CDCFB88D8}">
      <dsp:nvSpPr>
        <dsp:cNvPr id="0" name=""/>
        <dsp:cNvSpPr/>
      </dsp:nvSpPr>
      <dsp:spPr>
        <a:xfrm>
          <a:off x="6254010" y="435651"/>
          <a:ext cx="194071" cy="227027"/>
        </a:xfrm>
        <a:prstGeom prst="rightArrow">
          <a:avLst>
            <a:gd name="adj1" fmla="val 60000"/>
            <a:gd name="adj2" fmla="val 50000"/>
          </a:avLst>
        </a:prstGeom>
        <a:solidFill>
          <a:srgbClr val="969696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kern="1200">
            <a:solidFill>
              <a:srgbClr val="000000"/>
            </a:solidFill>
          </a:endParaRPr>
        </a:p>
      </dsp:txBody>
      <dsp:txXfrm>
        <a:off x="6254010" y="481056"/>
        <a:ext cx="135850" cy="136217"/>
      </dsp:txXfrm>
    </dsp:sp>
    <dsp:sp modelId="{16B59400-D023-42D3-A9CC-DCB88661FC72}">
      <dsp:nvSpPr>
        <dsp:cNvPr id="0" name=""/>
        <dsp:cNvSpPr/>
      </dsp:nvSpPr>
      <dsp:spPr>
        <a:xfrm>
          <a:off x="6539625" y="270778"/>
          <a:ext cx="1060079" cy="556773"/>
        </a:xfrm>
        <a:prstGeom prst="roundRect">
          <a:avLst>
            <a:gd name="adj" fmla="val 10000"/>
          </a:avLst>
        </a:prstGeom>
        <a:solidFill>
          <a:srgbClr val="969696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solidFill>
                <a:srgbClr val="000000"/>
              </a:solidFill>
            </a:rPr>
            <a:t>Catheter delineation</a:t>
          </a:r>
        </a:p>
      </dsp:txBody>
      <dsp:txXfrm>
        <a:off x="6555932" y="287085"/>
        <a:ext cx="1027465" cy="524159"/>
      </dsp:txXfrm>
    </dsp:sp>
    <dsp:sp modelId="{9DFF82E9-27CD-4B0D-8EF0-602AE636B937}">
      <dsp:nvSpPr>
        <dsp:cNvPr id="0" name=""/>
        <dsp:cNvSpPr/>
      </dsp:nvSpPr>
      <dsp:spPr>
        <a:xfrm>
          <a:off x="7680263" y="435651"/>
          <a:ext cx="194071" cy="227027"/>
        </a:xfrm>
        <a:prstGeom prst="rightArrow">
          <a:avLst>
            <a:gd name="adj1" fmla="val 60000"/>
            <a:gd name="adj2" fmla="val 50000"/>
          </a:avLst>
        </a:prstGeom>
        <a:solidFill>
          <a:srgbClr val="969696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kern="1200">
            <a:solidFill>
              <a:srgbClr val="000000"/>
            </a:solidFill>
          </a:endParaRPr>
        </a:p>
      </dsp:txBody>
      <dsp:txXfrm>
        <a:off x="7680263" y="481056"/>
        <a:ext cx="135850" cy="136217"/>
      </dsp:txXfrm>
    </dsp:sp>
    <dsp:sp modelId="{5B38558B-A5F0-49CB-91D3-60D35685204C}">
      <dsp:nvSpPr>
        <dsp:cNvPr id="0" name=""/>
        <dsp:cNvSpPr/>
      </dsp:nvSpPr>
      <dsp:spPr>
        <a:xfrm>
          <a:off x="7965878" y="191839"/>
          <a:ext cx="1038695" cy="714652"/>
        </a:xfrm>
        <a:prstGeom prst="roundRect">
          <a:avLst>
            <a:gd name="adj" fmla="val 10000"/>
          </a:avLst>
        </a:prstGeom>
        <a:solidFill>
          <a:srgbClr val="969696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solidFill>
                <a:srgbClr val="000000"/>
              </a:solidFill>
            </a:rPr>
            <a:t>Optimization</a:t>
          </a:r>
        </a:p>
      </dsp:txBody>
      <dsp:txXfrm>
        <a:off x="7986809" y="212770"/>
        <a:ext cx="996833" cy="672790"/>
      </dsp:txXfrm>
    </dsp:sp>
    <dsp:sp modelId="{8299933A-8632-484B-AA56-DE97FCC27577}">
      <dsp:nvSpPr>
        <dsp:cNvPr id="0" name=""/>
        <dsp:cNvSpPr/>
      </dsp:nvSpPr>
      <dsp:spPr>
        <a:xfrm>
          <a:off x="9085131" y="435651"/>
          <a:ext cx="194071" cy="227027"/>
        </a:xfrm>
        <a:prstGeom prst="rightArrow">
          <a:avLst>
            <a:gd name="adj1" fmla="val 60000"/>
            <a:gd name="adj2" fmla="val 50000"/>
          </a:avLst>
        </a:prstGeom>
        <a:solidFill>
          <a:srgbClr val="969696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kern="1200">
            <a:solidFill>
              <a:srgbClr val="000000"/>
            </a:solidFill>
          </a:endParaRPr>
        </a:p>
      </dsp:txBody>
      <dsp:txXfrm>
        <a:off x="9085131" y="481056"/>
        <a:ext cx="135850" cy="136217"/>
      </dsp:txXfrm>
    </dsp:sp>
    <dsp:sp modelId="{9B8008B8-E366-42AE-8335-1A84135BAA3F}">
      <dsp:nvSpPr>
        <dsp:cNvPr id="0" name=""/>
        <dsp:cNvSpPr/>
      </dsp:nvSpPr>
      <dsp:spPr>
        <a:xfrm>
          <a:off x="9370746" y="274535"/>
          <a:ext cx="915432" cy="549259"/>
        </a:xfrm>
        <a:prstGeom prst="roundRect">
          <a:avLst>
            <a:gd name="adj" fmla="val 10000"/>
          </a:avLst>
        </a:prstGeom>
        <a:solidFill>
          <a:srgbClr val="969696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solidFill>
                <a:srgbClr val="000000"/>
              </a:solidFill>
            </a:rPr>
            <a:t>Treatment</a:t>
          </a:r>
        </a:p>
      </dsp:txBody>
      <dsp:txXfrm>
        <a:off x="9386833" y="290622"/>
        <a:ext cx="883258" cy="51708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605AEF-F1A5-416F-9EB9-D34F35318442}">
      <dsp:nvSpPr>
        <dsp:cNvPr id="0" name=""/>
        <dsp:cNvSpPr/>
      </dsp:nvSpPr>
      <dsp:spPr>
        <a:xfrm>
          <a:off x="819" y="274535"/>
          <a:ext cx="915432" cy="54925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solidFill>
                <a:srgbClr val="000000"/>
              </a:solidFill>
            </a:rPr>
            <a:t>Image acquisition</a:t>
          </a:r>
          <a:endParaRPr lang="en-US" sz="1200" kern="1200" dirty="0">
            <a:solidFill>
              <a:srgbClr val="000000"/>
            </a:solidFill>
          </a:endParaRPr>
        </a:p>
      </dsp:txBody>
      <dsp:txXfrm>
        <a:off x="16906" y="290622"/>
        <a:ext cx="883258" cy="517085"/>
      </dsp:txXfrm>
    </dsp:sp>
    <dsp:sp modelId="{3F21F6D3-A125-45C1-B5DD-939DDFAB0A94}">
      <dsp:nvSpPr>
        <dsp:cNvPr id="0" name=""/>
        <dsp:cNvSpPr/>
      </dsp:nvSpPr>
      <dsp:spPr>
        <a:xfrm>
          <a:off x="996810" y="435651"/>
          <a:ext cx="194071" cy="227027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kern="1200">
            <a:solidFill>
              <a:srgbClr val="000000"/>
            </a:solidFill>
          </a:endParaRPr>
        </a:p>
      </dsp:txBody>
      <dsp:txXfrm>
        <a:off x="996810" y="481056"/>
        <a:ext cx="135850" cy="136217"/>
      </dsp:txXfrm>
    </dsp:sp>
    <dsp:sp modelId="{8099A492-A963-4B71-838E-9C57BB2CE0B4}">
      <dsp:nvSpPr>
        <dsp:cNvPr id="0" name=""/>
        <dsp:cNvSpPr/>
      </dsp:nvSpPr>
      <dsp:spPr>
        <a:xfrm>
          <a:off x="1282425" y="274535"/>
          <a:ext cx="915432" cy="54925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1028572"/>
                <a:satOff val="0"/>
                <a:lumOff val="-336"/>
                <a:alphaOff val="0"/>
                <a:shade val="51000"/>
                <a:satMod val="130000"/>
              </a:schemeClr>
            </a:gs>
            <a:gs pos="80000">
              <a:schemeClr val="accent2">
                <a:hueOff val="1028572"/>
                <a:satOff val="0"/>
                <a:lumOff val="-336"/>
                <a:alphaOff val="0"/>
                <a:shade val="93000"/>
                <a:satMod val="130000"/>
              </a:schemeClr>
            </a:gs>
            <a:gs pos="100000">
              <a:schemeClr val="accent2">
                <a:hueOff val="1028572"/>
                <a:satOff val="0"/>
                <a:lumOff val="-336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solidFill>
                <a:srgbClr val="000000"/>
              </a:solidFill>
            </a:rPr>
            <a:t>Prostate&amp; rectum contouring</a:t>
          </a:r>
        </a:p>
      </dsp:txBody>
      <dsp:txXfrm>
        <a:off x="1298512" y="290622"/>
        <a:ext cx="883258" cy="517085"/>
      </dsp:txXfrm>
    </dsp:sp>
    <dsp:sp modelId="{AC05AD73-8D99-4B4F-898D-0256D29252E9}">
      <dsp:nvSpPr>
        <dsp:cNvPr id="0" name=""/>
        <dsp:cNvSpPr/>
      </dsp:nvSpPr>
      <dsp:spPr>
        <a:xfrm>
          <a:off x="2278415" y="435651"/>
          <a:ext cx="194071" cy="227027"/>
        </a:xfrm>
        <a:prstGeom prst="rightArrow">
          <a:avLst>
            <a:gd name="adj1" fmla="val 60000"/>
            <a:gd name="adj2" fmla="val 50000"/>
          </a:avLst>
        </a:prstGeom>
        <a:solidFill>
          <a:srgbClr val="969696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kern="1200">
            <a:solidFill>
              <a:srgbClr val="000000"/>
            </a:solidFill>
          </a:endParaRPr>
        </a:p>
      </dsp:txBody>
      <dsp:txXfrm>
        <a:off x="2278415" y="481056"/>
        <a:ext cx="135850" cy="136217"/>
      </dsp:txXfrm>
    </dsp:sp>
    <dsp:sp modelId="{A7A1B79E-E478-4EC0-BC82-AF54B1D16E74}">
      <dsp:nvSpPr>
        <dsp:cNvPr id="0" name=""/>
        <dsp:cNvSpPr/>
      </dsp:nvSpPr>
      <dsp:spPr>
        <a:xfrm>
          <a:off x="2564030" y="274535"/>
          <a:ext cx="915432" cy="549259"/>
        </a:xfrm>
        <a:prstGeom prst="roundRect">
          <a:avLst>
            <a:gd name="adj" fmla="val 10000"/>
          </a:avLst>
        </a:prstGeom>
        <a:solidFill>
          <a:srgbClr val="969696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solidFill>
                <a:srgbClr val="000000"/>
              </a:solidFill>
            </a:rPr>
            <a:t>Urethra contouring</a:t>
          </a:r>
        </a:p>
      </dsp:txBody>
      <dsp:txXfrm>
        <a:off x="2580117" y="290622"/>
        <a:ext cx="883258" cy="517085"/>
      </dsp:txXfrm>
    </dsp:sp>
    <dsp:sp modelId="{A3390183-266E-4AC5-96D8-3F4771D86A8B}">
      <dsp:nvSpPr>
        <dsp:cNvPr id="0" name=""/>
        <dsp:cNvSpPr/>
      </dsp:nvSpPr>
      <dsp:spPr>
        <a:xfrm>
          <a:off x="3560021" y="435651"/>
          <a:ext cx="194071" cy="227027"/>
        </a:xfrm>
        <a:prstGeom prst="rightArrow">
          <a:avLst>
            <a:gd name="adj1" fmla="val 60000"/>
            <a:gd name="adj2" fmla="val 50000"/>
          </a:avLst>
        </a:prstGeom>
        <a:solidFill>
          <a:srgbClr val="969696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kern="1200">
            <a:solidFill>
              <a:srgbClr val="000000"/>
            </a:solidFill>
          </a:endParaRPr>
        </a:p>
      </dsp:txBody>
      <dsp:txXfrm>
        <a:off x="3560021" y="481056"/>
        <a:ext cx="135850" cy="136217"/>
      </dsp:txXfrm>
    </dsp:sp>
    <dsp:sp modelId="{32225CE0-1EA0-4DCA-BD75-F86E313023DF}">
      <dsp:nvSpPr>
        <dsp:cNvPr id="0" name=""/>
        <dsp:cNvSpPr/>
      </dsp:nvSpPr>
      <dsp:spPr>
        <a:xfrm>
          <a:off x="3845636" y="274535"/>
          <a:ext cx="1046211" cy="549259"/>
        </a:xfrm>
        <a:prstGeom prst="roundRect">
          <a:avLst>
            <a:gd name="adj" fmla="val 10000"/>
          </a:avLst>
        </a:prstGeom>
        <a:solidFill>
          <a:srgbClr val="969696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solidFill>
                <a:srgbClr val="000000"/>
              </a:solidFill>
            </a:rPr>
            <a:t>Catheter Implantation</a:t>
          </a:r>
        </a:p>
      </dsp:txBody>
      <dsp:txXfrm>
        <a:off x="3861723" y="290622"/>
        <a:ext cx="1014037" cy="517085"/>
      </dsp:txXfrm>
    </dsp:sp>
    <dsp:sp modelId="{1CADEA62-F724-4386-A0D8-4C43B745C22F}">
      <dsp:nvSpPr>
        <dsp:cNvPr id="0" name=""/>
        <dsp:cNvSpPr/>
      </dsp:nvSpPr>
      <dsp:spPr>
        <a:xfrm>
          <a:off x="4972405" y="435651"/>
          <a:ext cx="194071" cy="227027"/>
        </a:xfrm>
        <a:prstGeom prst="rightArrow">
          <a:avLst>
            <a:gd name="adj1" fmla="val 60000"/>
            <a:gd name="adj2" fmla="val 50000"/>
          </a:avLst>
        </a:prstGeom>
        <a:solidFill>
          <a:srgbClr val="969696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kern="1200">
            <a:solidFill>
              <a:srgbClr val="000000"/>
            </a:solidFill>
          </a:endParaRPr>
        </a:p>
      </dsp:txBody>
      <dsp:txXfrm>
        <a:off x="4972405" y="481056"/>
        <a:ext cx="135850" cy="136217"/>
      </dsp:txXfrm>
    </dsp:sp>
    <dsp:sp modelId="{3875D782-6085-43B8-B987-7A39B646A8EE}">
      <dsp:nvSpPr>
        <dsp:cNvPr id="0" name=""/>
        <dsp:cNvSpPr/>
      </dsp:nvSpPr>
      <dsp:spPr>
        <a:xfrm>
          <a:off x="5258020" y="274535"/>
          <a:ext cx="915432" cy="549259"/>
        </a:xfrm>
        <a:prstGeom prst="roundRect">
          <a:avLst>
            <a:gd name="adj" fmla="val 10000"/>
          </a:avLst>
        </a:prstGeom>
        <a:solidFill>
          <a:srgbClr val="969696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solidFill>
                <a:srgbClr val="000000"/>
              </a:solidFill>
            </a:rPr>
            <a:t>Re-image and re-contour</a:t>
          </a:r>
        </a:p>
      </dsp:txBody>
      <dsp:txXfrm>
        <a:off x="5274107" y="290622"/>
        <a:ext cx="883258" cy="517085"/>
      </dsp:txXfrm>
    </dsp:sp>
    <dsp:sp modelId="{8C6D1C05-BAC6-44C2-89FE-535CDCFB88D8}">
      <dsp:nvSpPr>
        <dsp:cNvPr id="0" name=""/>
        <dsp:cNvSpPr/>
      </dsp:nvSpPr>
      <dsp:spPr>
        <a:xfrm>
          <a:off x="6254010" y="435651"/>
          <a:ext cx="194071" cy="227027"/>
        </a:xfrm>
        <a:prstGeom prst="rightArrow">
          <a:avLst>
            <a:gd name="adj1" fmla="val 60000"/>
            <a:gd name="adj2" fmla="val 50000"/>
          </a:avLst>
        </a:prstGeom>
        <a:solidFill>
          <a:srgbClr val="969696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kern="1200">
            <a:solidFill>
              <a:srgbClr val="000000"/>
            </a:solidFill>
          </a:endParaRPr>
        </a:p>
      </dsp:txBody>
      <dsp:txXfrm>
        <a:off x="6254010" y="481056"/>
        <a:ext cx="135850" cy="136217"/>
      </dsp:txXfrm>
    </dsp:sp>
    <dsp:sp modelId="{16B59400-D023-42D3-A9CC-DCB88661FC72}">
      <dsp:nvSpPr>
        <dsp:cNvPr id="0" name=""/>
        <dsp:cNvSpPr/>
      </dsp:nvSpPr>
      <dsp:spPr>
        <a:xfrm>
          <a:off x="6539625" y="270778"/>
          <a:ext cx="1060079" cy="556773"/>
        </a:xfrm>
        <a:prstGeom prst="roundRect">
          <a:avLst>
            <a:gd name="adj" fmla="val 10000"/>
          </a:avLst>
        </a:prstGeom>
        <a:solidFill>
          <a:srgbClr val="969696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solidFill>
                <a:srgbClr val="000000"/>
              </a:solidFill>
            </a:rPr>
            <a:t>Catheter delineation</a:t>
          </a:r>
        </a:p>
      </dsp:txBody>
      <dsp:txXfrm>
        <a:off x="6555932" y="287085"/>
        <a:ext cx="1027465" cy="524159"/>
      </dsp:txXfrm>
    </dsp:sp>
    <dsp:sp modelId="{9DFF82E9-27CD-4B0D-8EF0-602AE636B937}">
      <dsp:nvSpPr>
        <dsp:cNvPr id="0" name=""/>
        <dsp:cNvSpPr/>
      </dsp:nvSpPr>
      <dsp:spPr>
        <a:xfrm>
          <a:off x="7680263" y="435651"/>
          <a:ext cx="194071" cy="227027"/>
        </a:xfrm>
        <a:prstGeom prst="rightArrow">
          <a:avLst>
            <a:gd name="adj1" fmla="val 60000"/>
            <a:gd name="adj2" fmla="val 50000"/>
          </a:avLst>
        </a:prstGeom>
        <a:solidFill>
          <a:srgbClr val="969696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kern="1200">
            <a:solidFill>
              <a:srgbClr val="000000"/>
            </a:solidFill>
          </a:endParaRPr>
        </a:p>
      </dsp:txBody>
      <dsp:txXfrm>
        <a:off x="7680263" y="481056"/>
        <a:ext cx="135850" cy="136217"/>
      </dsp:txXfrm>
    </dsp:sp>
    <dsp:sp modelId="{5B38558B-A5F0-49CB-91D3-60D35685204C}">
      <dsp:nvSpPr>
        <dsp:cNvPr id="0" name=""/>
        <dsp:cNvSpPr/>
      </dsp:nvSpPr>
      <dsp:spPr>
        <a:xfrm>
          <a:off x="7965878" y="191839"/>
          <a:ext cx="1038695" cy="714652"/>
        </a:xfrm>
        <a:prstGeom prst="roundRect">
          <a:avLst>
            <a:gd name="adj" fmla="val 10000"/>
          </a:avLst>
        </a:prstGeom>
        <a:solidFill>
          <a:srgbClr val="969696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solidFill>
                <a:srgbClr val="000000"/>
              </a:solidFill>
            </a:rPr>
            <a:t>Optimization</a:t>
          </a:r>
        </a:p>
      </dsp:txBody>
      <dsp:txXfrm>
        <a:off x="7986809" y="212770"/>
        <a:ext cx="996833" cy="672790"/>
      </dsp:txXfrm>
    </dsp:sp>
    <dsp:sp modelId="{8299933A-8632-484B-AA56-DE97FCC27577}">
      <dsp:nvSpPr>
        <dsp:cNvPr id="0" name=""/>
        <dsp:cNvSpPr/>
      </dsp:nvSpPr>
      <dsp:spPr>
        <a:xfrm>
          <a:off x="9085131" y="435651"/>
          <a:ext cx="194071" cy="227027"/>
        </a:xfrm>
        <a:prstGeom prst="rightArrow">
          <a:avLst>
            <a:gd name="adj1" fmla="val 60000"/>
            <a:gd name="adj2" fmla="val 50000"/>
          </a:avLst>
        </a:prstGeom>
        <a:solidFill>
          <a:srgbClr val="969696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kern="1200">
            <a:solidFill>
              <a:srgbClr val="000000"/>
            </a:solidFill>
          </a:endParaRPr>
        </a:p>
      </dsp:txBody>
      <dsp:txXfrm>
        <a:off x="9085131" y="481056"/>
        <a:ext cx="135850" cy="136217"/>
      </dsp:txXfrm>
    </dsp:sp>
    <dsp:sp modelId="{9B8008B8-E366-42AE-8335-1A84135BAA3F}">
      <dsp:nvSpPr>
        <dsp:cNvPr id="0" name=""/>
        <dsp:cNvSpPr/>
      </dsp:nvSpPr>
      <dsp:spPr>
        <a:xfrm>
          <a:off x="9370746" y="274535"/>
          <a:ext cx="915432" cy="549259"/>
        </a:xfrm>
        <a:prstGeom prst="roundRect">
          <a:avLst>
            <a:gd name="adj" fmla="val 10000"/>
          </a:avLst>
        </a:prstGeom>
        <a:solidFill>
          <a:srgbClr val="969696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solidFill>
                <a:srgbClr val="000000"/>
              </a:solidFill>
            </a:rPr>
            <a:t>Treatment</a:t>
          </a:r>
        </a:p>
      </dsp:txBody>
      <dsp:txXfrm>
        <a:off x="9386833" y="290622"/>
        <a:ext cx="883258" cy="51708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605AEF-F1A5-416F-9EB9-D34F35318442}">
      <dsp:nvSpPr>
        <dsp:cNvPr id="0" name=""/>
        <dsp:cNvSpPr/>
      </dsp:nvSpPr>
      <dsp:spPr>
        <a:xfrm>
          <a:off x="819" y="274535"/>
          <a:ext cx="915432" cy="54925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solidFill>
                <a:srgbClr val="000000"/>
              </a:solidFill>
            </a:rPr>
            <a:t>Image acquisition</a:t>
          </a:r>
          <a:endParaRPr lang="en-US" sz="1200" kern="1200" dirty="0">
            <a:solidFill>
              <a:srgbClr val="000000"/>
            </a:solidFill>
          </a:endParaRPr>
        </a:p>
      </dsp:txBody>
      <dsp:txXfrm>
        <a:off x="16906" y="290622"/>
        <a:ext cx="883258" cy="517085"/>
      </dsp:txXfrm>
    </dsp:sp>
    <dsp:sp modelId="{3F21F6D3-A125-45C1-B5DD-939DDFAB0A94}">
      <dsp:nvSpPr>
        <dsp:cNvPr id="0" name=""/>
        <dsp:cNvSpPr/>
      </dsp:nvSpPr>
      <dsp:spPr>
        <a:xfrm>
          <a:off x="996810" y="435651"/>
          <a:ext cx="194071" cy="227027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kern="1200">
            <a:solidFill>
              <a:srgbClr val="000000"/>
            </a:solidFill>
          </a:endParaRPr>
        </a:p>
      </dsp:txBody>
      <dsp:txXfrm>
        <a:off x="996810" y="481056"/>
        <a:ext cx="135850" cy="136217"/>
      </dsp:txXfrm>
    </dsp:sp>
    <dsp:sp modelId="{8099A492-A963-4B71-838E-9C57BB2CE0B4}">
      <dsp:nvSpPr>
        <dsp:cNvPr id="0" name=""/>
        <dsp:cNvSpPr/>
      </dsp:nvSpPr>
      <dsp:spPr>
        <a:xfrm>
          <a:off x="1282425" y="274535"/>
          <a:ext cx="915432" cy="54925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1028572"/>
                <a:satOff val="0"/>
                <a:lumOff val="-336"/>
                <a:alphaOff val="0"/>
                <a:shade val="51000"/>
                <a:satMod val="130000"/>
              </a:schemeClr>
            </a:gs>
            <a:gs pos="80000">
              <a:schemeClr val="accent2">
                <a:hueOff val="1028572"/>
                <a:satOff val="0"/>
                <a:lumOff val="-336"/>
                <a:alphaOff val="0"/>
                <a:shade val="93000"/>
                <a:satMod val="130000"/>
              </a:schemeClr>
            </a:gs>
            <a:gs pos="100000">
              <a:schemeClr val="accent2">
                <a:hueOff val="1028572"/>
                <a:satOff val="0"/>
                <a:lumOff val="-336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solidFill>
                <a:srgbClr val="000000"/>
              </a:solidFill>
            </a:rPr>
            <a:t>Prostate&amp; rectum contouring</a:t>
          </a:r>
        </a:p>
      </dsp:txBody>
      <dsp:txXfrm>
        <a:off x="1298512" y="290622"/>
        <a:ext cx="883258" cy="517085"/>
      </dsp:txXfrm>
    </dsp:sp>
    <dsp:sp modelId="{AC05AD73-8D99-4B4F-898D-0256D29252E9}">
      <dsp:nvSpPr>
        <dsp:cNvPr id="0" name=""/>
        <dsp:cNvSpPr/>
      </dsp:nvSpPr>
      <dsp:spPr>
        <a:xfrm>
          <a:off x="2278415" y="435651"/>
          <a:ext cx="194071" cy="227027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1200000"/>
            <a:satOff val="0"/>
            <a:lumOff val="-392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kern="1200">
            <a:solidFill>
              <a:srgbClr val="000000"/>
            </a:solidFill>
          </a:endParaRPr>
        </a:p>
      </dsp:txBody>
      <dsp:txXfrm>
        <a:off x="2278415" y="481056"/>
        <a:ext cx="135850" cy="136217"/>
      </dsp:txXfrm>
    </dsp:sp>
    <dsp:sp modelId="{A7A1B79E-E478-4EC0-BC82-AF54B1D16E74}">
      <dsp:nvSpPr>
        <dsp:cNvPr id="0" name=""/>
        <dsp:cNvSpPr/>
      </dsp:nvSpPr>
      <dsp:spPr>
        <a:xfrm>
          <a:off x="2564030" y="274535"/>
          <a:ext cx="915432" cy="54925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2057143"/>
                <a:satOff val="0"/>
                <a:lumOff val="-672"/>
                <a:alphaOff val="0"/>
                <a:shade val="51000"/>
                <a:satMod val="130000"/>
              </a:schemeClr>
            </a:gs>
            <a:gs pos="80000">
              <a:schemeClr val="accent2">
                <a:hueOff val="2057143"/>
                <a:satOff val="0"/>
                <a:lumOff val="-672"/>
                <a:alphaOff val="0"/>
                <a:shade val="93000"/>
                <a:satMod val="130000"/>
              </a:schemeClr>
            </a:gs>
            <a:gs pos="100000">
              <a:schemeClr val="accent2">
                <a:hueOff val="2057143"/>
                <a:satOff val="0"/>
                <a:lumOff val="-672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solidFill>
                <a:srgbClr val="000000"/>
              </a:solidFill>
            </a:rPr>
            <a:t>Urethra contouring</a:t>
          </a:r>
        </a:p>
      </dsp:txBody>
      <dsp:txXfrm>
        <a:off x="2580117" y="290622"/>
        <a:ext cx="883258" cy="517085"/>
      </dsp:txXfrm>
    </dsp:sp>
    <dsp:sp modelId="{A3390183-266E-4AC5-96D8-3F4771D86A8B}">
      <dsp:nvSpPr>
        <dsp:cNvPr id="0" name=""/>
        <dsp:cNvSpPr/>
      </dsp:nvSpPr>
      <dsp:spPr>
        <a:xfrm>
          <a:off x="3560021" y="435651"/>
          <a:ext cx="194071" cy="227027"/>
        </a:xfrm>
        <a:prstGeom prst="rightArrow">
          <a:avLst>
            <a:gd name="adj1" fmla="val 60000"/>
            <a:gd name="adj2" fmla="val 50000"/>
          </a:avLst>
        </a:prstGeom>
        <a:solidFill>
          <a:srgbClr val="969696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kern="1200">
            <a:solidFill>
              <a:srgbClr val="000000"/>
            </a:solidFill>
          </a:endParaRPr>
        </a:p>
      </dsp:txBody>
      <dsp:txXfrm>
        <a:off x="3560021" y="481056"/>
        <a:ext cx="135850" cy="136217"/>
      </dsp:txXfrm>
    </dsp:sp>
    <dsp:sp modelId="{32225CE0-1EA0-4DCA-BD75-F86E313023DF}">
      <dsp:nvSpPr>
        <dsp:cNvPr id="0" name=""/>
        <dsp:cNvSpPr/>
      </dsp:nvSpPr>
      <dsp:spPr>
        <a:xfrm>
          <a:off x="3845636" y="274535"/>
          <a:ext cx="1046211" cy="549259"/>
        </a:xfrm>
        <a:prstGeom prst="roundRect">
          <a:avLst>
            <a:gd name="adj" fmla="val 10000"/>
          </a:avLst>
        </a:prstGeom>
        <a:solidFill>
          <a:srgbClr val="969696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solidFill>
                <a:srgbClr val="000000"/>
              </a:solidFill>
            </a:rPr>
            <a:t>Catheter Implantation</a:t>
          </a:r>
        </a:p>
      </dsp:txBody>
      <dsp:txXfrm>
        <a:off x="3861723" y="290622"/>
        <a:ext cx="1014037" cy="517085"/>
      </dsp:txXfrm>
    </dsp:sp>
    <dsp:sp modelId="{1CADEA62-F724-4386-A0D8-4C43B745C22F}">
      <dsp:nvSpPr>
        <dsp:cNvPr id="0" name=""/>
        <dsp:cNvSpPr/>
      </dsp:nvSpPr>
      <dsp:spPr>
        <a:xfrm>
          <a:off x="4972405" y="435651"/>
          <a:ext cx="194071" cy="227027"/>
        </a:xfrm>
        <a:prstGeom prst="rightArrow">
          <a:avLst>
            <a:gd name="adj1" fmla="val 60000"/>
            <a:gd name="adj2" fmla="val 50000"/>
          </a:avLst>
        </a:prstGeom>
        <a:solidFill>
          <a:srgbClr val="969696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kern="1200">
            <a:solidFill>
              <a:srgbClr val="000000"/>
            </a:solidFill>
          </a:endParaRPr>
        </a:p>
      </dsp:txBody>
      <dsp:txXfrm>
        <a:off x="4972405" y="481056"/>
        <a:ext cx="135850" cy="136217"/>
      </dsp:txXfrm>
    </dsp:sp>
    <dsp:sp modelId="{3875D782-6085-43B8-B987-7A39B646A8EE}">
      <dsp:nvSpPr>
        <dsp:cNvPr id="0" name=""/>
        <dsp:cNvSpPr/>
      </dsp:nvSpPr>
      <dsp:spPr>
        <a:xfrm>
          <a:off x="5258020" y="274535"/>
          <a:ext cx="915432" cy="549259"/>
        </a:xfrm>
        <a:prstGeom prst="roundRect">
          <a:avLst>
            <a:gd name="adj" fmla="val 10000"/>
          </a:avLst>
        </a:prstGeom>
        <a:solidFill>
          <a:srgbClr val="969696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solidFill>
                <a:srgbClr val="000000"/>
              </a:solidFill>
            </a:rPr>
            <a:t>Re-image and re-contour</a:t>
          </a:r>
        </a:p>
      </dsp:txBody>
      <dsp:txXfrm>
        <a:off x="5274107" y="290622"/>
        <a:ext cx="883258" cy="517085"/>
      </dsp:txXfrm>
    </dsp:sp>
    <dsp:sp modelId="{8C6D1C05-BAC6-44C2-89FE-535CDCFB88D8}">
      <dsp:nvSpPr>
        <dsp:cNvPr id="0" name=""/>
        <dsp:cNvSpPr/>
      </dsp:nvSpPr>
      <dsp:spPr>
        <a:xfrm>
          <a:off x="6254010" y="435651"/>
          <a:ext cx="194071" cy="227027"/>
        </a:xfrm>
        <a:prstGeom prst="rightArrow">
          <a:avLst>
            <a:gd name="adj1" fmla="val 60000"/>
            <a:gd name="adj2" fmla="val 50000"/>
          </a:avLst>
        </a:prstGeom>
        <a:solidFill>
          <a:srgbClr val="969696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kern="1200">
            <a:solidFill>
              <a:srgbClr val="000000"/>
            </a:solidFill>
          </a:endParaRPr>
        </a:p>
      </dsp:txBody>
      <dsp:txXfrm>
        <a:off x="6254010" y="481056"/>
        <a:ext cx="135850" cy="136217"/>
      </dsp:txXfrm>
    </dsp:sp>
    <dsp:sp modelId="{16B59400-D023-42D3-A9CC-DCB88661FC72}">
      <dsp:nvSpPr>
        <dsp:cNvPr id="0" name=""/>
        <dsp:cNvSpPr/>
      </dsp:nvSpPr>
      <dsp:spPr>
        <a:xfrm>
          <a:off x="6539625" y="270778"/>
          <a:ext cx="1060079" cy="556773"/>
        </a:xfrm>
        <a:prstGeom prst="roundRect">
          <a:avLst>
            <a:gd name="adj" fmla="val 10000"/>
          </a:avLst>
        </a:prstGeom>
        <a:solidFill>
          <a:srgbClr val="969696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solidFill>
                <a:srgbClr val="000000"/>
              </a:solidFill>
            </a:rPr>
            <a:t>Catheter delineation</a:t>
          </a:r>
        </a:p>
      </dsp:txBody>
      <dsp:txXfrm>
        <a:off x="6555932" y="287085"/>
        <a:ext cx="1027465" cy="524159"/>
      </dsp:txXfrm>
    </dsp:sp>
    <dsp:sp modelId="{9DFF82E9-27CD-4B0D-8EF0-602AE636B937}">
      <dsp:nvSpPr>
        <dsp:cNvPr id="0" name=""/>
        <dsp:cNvSpPr/>
      </dsp:nvSpPr>
      <dsp:spPr>
        <a:xfrm>
          <a:off x="7680263" y="435651"/>
          <a:ext cx="194071" cy="227027"/>
        </a:xfrm>
        <a:prstGeom prst="rightArrow">
          <a:avLst>
            <a:gd name="adj1" fmla="val 60000"/>
            <a:gd name="adj2" fmla="val 50000"/>
          </a:avLst>
        </a:prstGeom>
        <a:solidFill>
          <a:srgbClr val="969696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kern="1200">
            <a:solidFill>
              <a:srgbClr val="000000"/>
            </a:solidFill>
          </a:endParaRPr>
        </a:p>
      </dsp:txBody>
      <dsp:txXfrm>
        <a:off x="7680263" y="481056"/>
        <a:ext cx="135850" cy="136217"/>
      </dsp:txXfrm>
    </dsp:sp>
    <dsp:sp modelId="{5B38558B-A5F0-49CB-91D3-60D35685204C}">
      <dsp:nvSpPr>
        <dsp:cNvPr id="0" name=""/>
        <dsp:cNvSpPr/>
      </dsp:nvSpPr>
      <dsp:spPr>
        <a:xfrm>
          <a:off x="7965878" y="191839"/>
          <a:ext cx="1038695" cy="714652"/>
        </a:xfrm>
        <a:prstGeom prst="roundRect">
          <a:avLst>
            <a:gd name="adj" fmla="val 10000"/>
          </a:avLst>
        </a:prstGeom>
        <a:solidFill>
          <a:srgbClr val="969696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solidFill>
                <a:srgbClr val="000000"/>
              </a:solidFill>
            </a:rPr>
            <a:t>Optimization</a:t>
          </a:r>
        </a:p>
      </dsp:txBody>
      <dsp:txXfrm>
        <a:off x="7986809" y="212770"/>
        <a:ext cx="996833" cy="672790"/>
      </dsp:txXfrm>
    </dsp:sp>
    <dsp:sp modelId="{8299933A-8632-484B-AA56-DE97FCC27577}">
      <dsp:nvSpPr>
        <dsp:cNvPr id="0" name=""/>
        <dsp:cNvSpPr/>
      </dsp:nvSpPr>
      <dsp:spPr>
        <a:xfrm>
          <a:off x="9085131" y="435651"/>
          <a:ext cx="194071" cy="227027"/>
        </a:xfrm>
        <a:prstGeom prst="rightArrow">
          <a:avLst>
            <a:gd name="adj1" fmla="val 60000"/>
            <a:gd name="adj2" fmla="val 50000"/>
          </a:avLst>
        </a:prstGeom>
        <a:solidFill>
          <a:srgbClr val="969696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kern="1200">
            <a:solidFill>
              <a:srgbClr val="000000"/>
            </a:solidFill>
          </a:endParaRPr>
        </a:p>
      </dsp:txBody>
      <dsp:txXfrm>
        <a:off x="9085131" y="481056"/>
        <a:ext cx="135850" cy="136217"/>
      </dsp:txXfrm>
    </dsp:sp>
    <dsp:sp modelId="{9B8008B8-E366-42AE-8335-1A84135BAA3F}">
      <dsp:nvSpPr>
        <dsp:cNvPr id="0" name=""/>
        <dsp:cNvSpPr/>
      </dsp:nvSpPr>
      <dsp:spPr>
        <a:xfrm>
          <a:off x="9370746" y="274535"/>
          <a:ext cx="915432" cy="549259"/>
        </a:xfrm>
        <a:prstGeom prst="roundRect">
          <a:avLst>
            <a:gd name="adj" fmla="val 10000"/>
          </a:avLst>
        </a:prstGeom>
        <a:solidFill>
          <a:srgbClr val="969696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solidFill>
                <a:srgbClr val="000000"/>
              </a:solidFill>
            </a:rPr>
            <a:t>Treatment</a:t>
          </a:r>
        </a:p>
      </dsp:txBody>
      <dsp:txXfrm>
        <a:off x="9386833" y="290622"/>
        <a:ext cx="883258" cy="517085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605AEF-F1A5-416F-9EB9-D34F35318442}">
      <dsp:nvSpPr>
        <dsp:cNvPr id="0" name=""/>
        <dsp:cNvSpPr/>
      </dsp:nvSpPr>
      <dsp:spPr>
        <a:xfrm>
          <a:off x="819" y="274535"/>
          <a:ext cx="915432" cy="54925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solidFill>
                <a:srgbClr val="000000"/>
              </a:solidFill>
            </a:rPr>
            <a:t>Image acquisition</a:t>
          </a:r>
          <a:endParaRPr lang="en-US" sz="1200" kern="1200" dirty="0">
            <a:solidFill>
              <a:srgbClr val="000000"/>
            </a:solidFill>
          </a:endParaRPr>
        </a:p>
      </dsp:txBody>
      <dsp:txXfrm>
        <a:off x="16906" y="290622"/>
        <a:ext cx="883258" cy="517085"/>
      </dsp:txXfrm>
    </dsp:sp>
    <dsp:sp modelId="{3F21F6D3-A125-45C1-B5DD-939DDFAB0A94}">
      <dsp:nvSpPr>
        <dsp:cNvPr id="0" name=""/>
        <dsp:cNvSpPr/>
      </dsp:nvSpPr>
      <dsp:spPr>
        <a:xfrm>
          <a:off x="996810" y="435651"/>
          <a:ext cx="194071" cy="227027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kern="1200">
            <a:solidFill>
              <a:srgbClr val="000000"/>
            </a:solidFill>
          </a:endParaRPr>
        </a:p>
      </dsp:txBody>
      <dsp:txXfrm>
        <a:off x="996810" y="481056"/>
        <a:ext cx="135850" cy="136217"/>
      </dsp:txXfrm>
    </dsp:sp>
    <dsp:sp modelId="{8099A492-A963-4B71-838E-9C57BB2CE0B4}">
      <dsp:nvSpPr>
        <dsp:cNvPr id="0" name=""/>
        <dsp:cNvSpPr/>
      </dsp:nvSpPr>
      <dsp:spPr>
        <a:xfrm>
          <a:off x="1282425" y="274535"/>
          <a:ext cx="915432" cy="54925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1028572"/>
                <a:satOff val="0"/>
                <a:lumOff val="-336"/>
                <a:alphaOff val="0"/>
                <a:shade val="51000"/>
                <a:satMod val="130000"/>
              </a:schemeClr>
            </a:gs>
            <a:gs pos="80000">
              <a:schemeClr val="accent2">
                <a:hueOff val="1028572"/>
                <a:satOff val="0"/>
                <a:lumOff val="-336"/>
                <a:alphaOff val="0"/>
                <a:shade val="93000"/>
                <a:satMod val="130000"/>
              </a:schemeClr>
            </a:gs>
            <a:gs pos="100000">
              <a:schemeClr val="accent2">
                <a:hueOff val="1028572"/>
                <a:satOff val="0"/>
                <a:lumOff val="-336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solidFill>
                <a:srgbClr val="000000"/>
              </a:solidFill>
            </a:rPr>
            <a:t>Prostate&amp; rectum contouring</a:t>
          </a:r>
        </a:p>
      </dsp:txBody>
      <dsp:txXfrm>
        <a:off x="1298512" y="290622"/>
        <a:ext cx="883258" cy="517085"/>
      </dsp:txXfrm>
    </dsp:sp>
    <dsp:sp modelId="{AC05AD73-8D99-4B4F-898D-0256D29252E9}">
      <dsp:nvSpPr>
        <dsp:cNvPr id="0" name=""/>
        <dsp:cNvSpPr/>
      </dsp:nvSpPr>
      <dsp:spPr>
        <a:xfrm>
          <a:off x="2278415" y="435651"/>
          <a:ext cx="194071" cy="227027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1200000"/>
            <a:satOff val="0"/>
            <a:lumOff val="-392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kern="1200">
            <a:solidFill>
              <a:srgbClr val="000000"/>
            </a:solidFill>
          </a:endParaRPr>
        </a:p>
      </dsp:txBody>
      <dsp:txXfrm>
        <a:off x="2278415" y="481056"/>
        <a:ext cx="135850" cy="136217"/>
      </dsp:txXfrm>
    </dsp:sp>
    <dsp:sp modelId="{A7A1B79E-E478-4EC0-BC82-AF54B1D16E74}">
      <dsp:nvSpPr>
        <dsp:cNvPr id="0" name=""/>
        <dsp:cNvSpPr/>
      </dsp:nvSpPr>
      <dsp:spPr>
        <a:xfrm>
          <a:off x="2564030" y="274535"/>
          <a:ext cx="915432" cy="54925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2057143"/>
                <a:satOff val="0"/>
                <a:lumOff val="-672"/>
                <a:alphaOff val="0"/>
                <a:shade val="51000"/>
                <a:satMod val="130000"/>
              </a:schemeClr>
            </a:gs>
            <a:gs pos="80000">
              <a:schemeClr val="accent2">
                <a:hueOff val="2057143"/>
                <a:satOff val="0"/>
                <a:lumOff val="-672"/>
                <a:alphaOff val="0"/>
                <a:shade val="93000"/>
                <a:satMod val="130000"/>
              </a:schemeClr>
            </a:gs>
            <a:gs pos="100000">
              <a:schemeClr val="accent2">
                <a:hueOff val="2057143"/>
                <a:satOff val="0"/>
                <a:lumOff val="-672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solidFill>
                <a:srgbClr val="000000"/>
              </a:solidFill>
            </a:rPr>
            <a:t>Urethra contouring</a:t>
          </a:r>
        </a:p>
      </dsp:txBody>
      <dsp:txXfrm>
        <a:off x="2580117" y="290622"/>
        <a:ext cx="883258" cy="517085"/>
      </dsp:txXfrm>
    </dsp:sp>
    <dsp:sp modelId="{A3390183-266E-4AC5-96D8-3F4771D86A8B}">
      <dsp:nvSpPr>
        <dsp:cNvPr id="0" name=""/>
        <dsp:cNvSpPr/>
      </dsp:nvSpPr>
      <dsp:spPr>
        <a:xfrm>
          <a:off x="3560021" y="435651"/>
          <a:ext cx="194071" cy="227027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2400000"/>
            <a:satOff val="0"/>
            <a:lumOff val="-784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kern="1200">
            <a:solidFill>
              <a:srgbClr val="000000"/>
            </a:solidFill>
          </a:endParaRPr>
        </a:p>
      </dsp:txBody>
      <dsp:txXfrm>
        <a:off x="3560021" y="481056"/>
        <a:ext cx="135850" cy="136217"/>
      </dsp:txXfrm>
    </dsp:sp>
    <dsp:sp modelId="{32225CE0-1EA0-4DCA-BD75-F86E313023DF}">
      <dsp:nvSpPr>
        <dsp:cNvPr id="0" name=""/>
        <dsp:cNvSpPr/>
      </dsp:nvSpPr>
      <dsp:spPr>
        <a:xfrm>
          <a:off x="3845636" y="274535"/>
          <a:ext cx="1046211" cy="54925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3085714"/>
                <a:satOff val="0"/>
                <a:lumOff val="-1008"/>
                <a:alphaOff val="0"/>
                <a:shade val="51000"/>
                <a:satMod val="130000"/>
              </a:schemeClr>
            </a:gs>
            <a:gs pos="80000">
              <a:schemeClr val="accent2">
                <a:hueOff val="3085714"/>
                <a:satOff val="0"/>
                <a:lumOff val="-1008"/>
                <a:alphaOff val="0"/>
                <a:shade val="93000"/>
                <a:satMod val="130000"/>
              </a:schemeClr>
            </a:gs>
            <a:gs pos="100000">
              <a:schemeClr val="accent2">
                <a:hueOff val="3085714"/>
                <a:satOff val="0"/>
                <a:lumOff val="-1008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solidFill>
                <a:srgbClr val="000000"/>
              </a:solidFill>
            </a:rPr>
            <a:t>Catheter Implantation</a:t>
          </a:r>
        </a:p>
      </dsp:txBody>
      <dsp:txXfrm>
        <a:off x="3861723" y="290622"/>
        <a:ext cx="1014037" cy="517085"/>
      </dsp:txXfrm>
    </dsp:sp>
    <dsp:sp modelId="{1CADEA62-F724-4386-A0D8-4C43B745C22F}">
      <dsp:nvSpPr>
        <dsp:cNvPr id="0" name=""/>
        <dsp:cNvSpPr/>
      </dsp:nvSpPr>
      <dsp:spPr>
        <a:xfrm>
          <a:off x="4972405" y="435651"/>
          <a:ext cx="194071" cy="227027"/>
        </a:xfrm>
        <a:prstGeom prst="rightArrow">
          <a:avLst>
            <a:gd name="adj1" fmla="val 60000"/>
            <a:gd name="adj2" fmla="val 50000"/>
          </a:avLst>
        </a:prstGeom>
        <a:solidFill>
          <a:srgbClr val="969696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kern="1200">
            <a:solidFill>
              <a:srgbClr val="000000"/>
            </a:solidFill>
          </a:endParaRPr>
        </a:p>
      </dsp:txBody>
      <dsp:txXfrm>
        <a:off x="4972405" y="481056"/>
        <a:ext cx="135850" cy="136217"/>
      </dsp:txXfrm>
    </dsp:sp>
    <dsp:sp modelId="{3875D782-6085-43B8-B987-7A39B646A8EE}">
      <dsp:nvSpPr>
        <dsp:cNvPr id="0" name=""/>
        <dsp:cNvSpPr/>
      </dsp:nvSpPr>
      <dsp:spPr>
        <a:xfrm>
          <a:off x="5258020" y="274535"/>
          <a:ext cx="915432" cy="549259"/>
        </a:xfrm>
        <a:prstGeom prst="roundRect">
          <a:avLst>
            <a:gd name="adj" fmla="val 10000"/>
          </a:avLst>
        </a:prstGeom>
        <a:solidFill>
          <a:srgbClr val="969696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solidFill>
                <a:srgbClr val="000000"/>
              </a:solidFill>
            </a:rPr>
            <a:t>Re-image and re-contour</a:t>
          </a:r>
        </a:p>
      </dsp:txBody>
      <dsp:txXfrm>
        <a:off x="5274107" y="290622"/>
        <a:ext cx="883258" cy="517085"/>
      </dsp:txXfrm>
    </dsp:sp>
    <dsp:sp modelId="{8C6D1C05-BAC6-44C2-89FE-535CDCFB88D8}">
      <dsp:nvSpPr>
        <dsp:cNvPr id="0" name=""/>
        <dsp:cNvSpPr/>
      </dsp:nvSpPr>
      <dsp:spPr>
        <a:xfrm>
          <a:off x="6254010" y="435651"/>
          <a:ext cx="194071" cy="227027"/>
        </a:xfrm>
        <a:prstGeom prst="rightArrow">
          <a:avLst>
            <a:gd name="adj1" fmla="val 60000"/>
            <a:gd name="adj2" fmla="val 50000"/>
          </a:avLst>
        </a:prstGeom>
        <a:solidFill>
          <a:srgbClr val="969696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kern="1200">
            <a:solidFill>
              <a:srgbClr val="000000"/>
            </a:solidFill>
          </a:endParaRPr>
        </a:p>
      </dsp:txBody>
      <dsp:txXfrm>
        <a:off x="6254010" y="481056"/>
        <a:ext cx="135850" cy="136217"/>
      </dsp:txXfrm>
    </dsp:sp>
    <dsp:sp modelId="{16B59400-D023-42D3-A9CC-DCB88661FC72}">
      <dsp:nvSpPr>
        <dsp:cNvPr id="0" name=""/>
        <dsp:cNvSpPr/>
      </dsp:nvSpPr>
      <dsp:spPr>
        <a:xfrm>
          <a:off x="6539625" y="270778"/>
          <a:ext cx="1060079" cy="556773"/>
        </a:xfrm>
        <a:prstGeom prst="roundRect">
          <a:avLst>
            <a:gd name="adj" fmla="val 10000"/>
          </a:avLst>
        </a:prstGeom>
        <a:solidFill>
          <a:srgbClr val="969696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solidFill>
                <a:srgbClr val="000000"/>
              </a:solidFill>
            </a:rPr>
            <a:t>Catheter delineation</a:t>
          </a:r>
        </a:p>
      </dsp:txBody>
      <dsp:txXfrm>
        <a:off x="6555932" y="287085"/>
        <a:ext cx="1027465" cy="524159"/>
      </dsp:txXfrm>
    </dsp:sp>
    <dsp:sp modelId="{9DFF82E9-27CD-4B0D-8EF0-602AE636B937}">
      <dsp:nvSpPr>
        <dsp:cNvPr id="0" name=""/>
        <dsp:cNvSpPr/>
      </dsp:nvSpPr>
      <dsp:spPr>
        <a:xfrm>
          <a:off x="7680263" y="435651"/>
          <a:ext cx="194071" cy="227027"/>
        </a:xfrm>
        <a:prstGeom prst="rightArrow">
          <a:avLst>
            <a:gd name="adj1" fmla="val 60000"/>
            <a:gd name="adj2" fmla="val 50000"/>
          </a:avLst>
        </a:prstGeom>
        <a:solidFill>
          <a:srgbClr val="969696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kern="1200">
            <a:solidFill>
              <a:srgbClr val="000000"/>
            </a:solidFill>
          </a:endParaRPr>
        </a:p>
      </dsp:txBody>
      <dsp:txXfrm>
        <a:off x="7680263" y="481056"/>
        <a:ext cx="135850" cy="136217"/>
      </dsp:txXfrm>
    </dsp:sp>
    <dsp:sp modelId="{5B38558B-A5F0-49CB-91D3-60D35685204C}">
      <dsp:nvSpPr>
        <dsp:cNvPr id="0" name=""/>
        <dsp:cNvSpPr/>
      </dsp:nvSpPr>
      <dsp:spPr>
        <a:xfrm>
          <a:off x="7965878" y="191839"/>
          <a:ext cx="1038695" cy="714652"/>
        </a:xfrm>
        <a:prstGeom prst="roundRect">
          <a:avLst>
            <a:gd name="adj" fmla="val 10000"/>
          </a:avLst>
        </a:prstGeom>
        <a:solidFill>
          <a:srgbClr val="969696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solidFill>
                <a:srgbClr val="000000"/>
              </a:solidFill>
            </a:rPr>
            <a:t>Optimization</a:t>
          </a:r>
        </a:p>
      </dsp:txBody>
      <dsp:txXfrm>
        <a:off x="7986809" y="212770"/>
        <a:ext cx="996833" cy="672790"/>
      </dsp:txXfrm>
    </dsp:sp>
    <dsp:sp modelId="{8299933A-8632-484B-AA56-DE97FCC27577}">
      <dsp:nvSpPr>
        <dsp:cNvPr id="0" name=""/>
        <dsp:cNvSpPr/>
      </dsp:nvSpPr>
      <dsp:spPr>
        <a:xfrm>
          <a:off x="9085131" y="435651"/>
          <a:ext cx="194071" cy="227027"/>
        </a:xfrm>
        <a:prstGeom prst="rightArrow">
          <a:avLst>
            <a:gd name="adj1" fmla="val 60000"/>
            <a:gd name="adj2" fmla="val 50000"/>
          </a:avLst>
        </a:prstGeom>
        <a:solidFill>
          <a:srgbClr val="969696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kern="1200">
            <a:solidFill>
              <a:srgbClr val="000000"/>
            </a:solidFill>
          </a:endParaRPr>
        </a:p>
      </dsp:txBody>
      <dsp:txXfrm>
        <a:off x="9085131" y="481056"/>
        <a:ext cx="135850" cy="136217"/>
      </dsp:txXfrm>
    </dsp:sp>
    <dsp:sp modelId="{9B8008B8-E366-42AE-8335-1A84135BAA3F}">
      <dsp:nvSpPr>
        <dsp:cNvPr id="0" name=""/>
        <dsp:cNvSpPr/>
      </dsp:nvSpPr>
      <dsp:spPr>
        <a:xfrm>
          <a:off x="9370746" y="274535"/>
          <a:ext cx="915432" cy="549259"/>
        </a:xfrm>
        <a:prstGeom prst="roundRect">
          <a:avLst>
            <a:gd name="adj" fmla="val 10000"/>
          </a:avLst>
        </a:prstGeom>
        <a:solidFill>
          <a:srgbClr val="969696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solidFill>
                <a:srgbClr val="000000"/>
              </a:solidFill>
            </a:rPr>
            <a:t>Treatment</a:t>
          </a:r>
        </a:p>
      </dsp:txBody>
      <dsp:txXfrm>
        <a:off x="9386833" y="290622"/>
        <a:ext cx="883258" cy="517085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605AEF-F1A5-416F-9EB9-D34F35318442}">
      <dsp:nvSpPr>
        <dsp:cNvPr id="0" name=""/>
        <dsp:cNvSpPr/>
      </dsp:nvSpPr>
      <dsp:spPr>
        <a:xfrm>
          <a:off x="819" y="274535"/>
          <a:ext cx="915432" cy="54925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solidFill>
                <a:srgbClr val="000000"/>
              </a:solidFill>
            </a:rPr>
            <a:t>Image acquisition</a:t>
          </a:r>
          <a:endParaRPr lang="en-US" sz="1200" kern="1200" dirty="0">
            <a:solidFill>
              <a:srgbClr val="000000"/>
            </a:solidFill>
          </a:endParaRPr>
        </a:p>
      </dsp:txBody>
      <dsp:txXfrm>
        <a:off x="16906" y="290622"/>
        <a:ext cx="883258" cy="517085"/>
      </dsp:txXfrm>
    </dsp:sp>
    <dsp:sp modelId="{3F21F6D3-A125-45C1-B5DD-939DDFAB0A94}">
      <dsp:nvSpPr>
        <dsp:cNvPr id="0" name=""/>
        <dsp:cNvSpPr/>
      </dsp:nvSpPr>
      <dsp:spPr>
        <a:xfrm>
          <a:off x="996810" y="435651"/>
          <a:ext cx="194071" cy="227027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kern="1200">
            <a:solidFill>
              <a:srgbClr val="000000"/>
            </a:solidFill>
          </a:endParaRPr>
        </a:p>
      </dsp:txBody>
      <dsp:txXfrm>
        <a:off x="996810" y="481056"/>
        <a:ext cx="135850" cy="136217"/>
      </dsp:txXfrm>
    </dsp:sp>
    <dsp:sp modelId="{8099A492-A963-4B71-838E-9C57BB2CE0B4}">
      <dsp:nvSpPr>
        <dsp:cNvPr id="0" name=""/>
        <dsp:cNvSpPr/>
      </dsp:nvSpPr>
      <dsp:spPr>
        <a:xfrm>
          <a:off x="1282425" y="274535"/>
          <a:ext cx="915432" cy="54925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1028572"/>
                <a:satOff val="0"/>
                <a:lumOff val="-336"/>
                <a:alphaOff val="0"/>
                <a:shade val="51000"/>
                <a:satMod val="130000"/>
              </a:schemeClr>
            </a:gs>
            <a:gs pos="80000">
              <a:schemeClr val="accent2">
                <a:hueOff val="1028572"/>
                <a:satOff val="0"/>
                <a:lumOff val="-336"/>
                <a:alphaOff val="0"/>
                <a:shade val="93000"/>
                <a:satMod val="130000"/>
              </a:schemeClr>
            </a:gs>
            <a:gs pos="100000">
              <a:schemeClr val="accent2">
                <a:hueOff val="1028572"/>
                <a:satOff val="0"/>
                <a:lumOff val="-336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solidFill>
                <a:srgbClr val="000000"/>
              </a:solidFill>
            </a:rPr>
            <a:t>Prostate&amp; rectum contouring</a:t>
          </a:r>
        </a:p>
      </dsp:txBody>
      <dsp:txXfrm>
        <a:off x="1298512" y="290622"/>
        <a:ext cx="883258" cy="517085"/>
      </dsp:txXfrm>
    </dsp:sp>
    <dsp:sp modelId="{AC05AD73-8D99-4B4F-898D-0256D29252E9}">
      <dsp:nvSpPr>
        <dsp:cNvPr id="0" name=""/>
        <dsp:cNvSpPr/>
      </dsp:nvSpPr>
      <dsp:spPr>
        <a:xfrm>
          <a:off x="2278415" y="435651"/>
          <a:ext cx="194071" cy="227027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1200000"/>
            <a:satOff val="0"/>
            <a:lumOff val="-392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kern="1200">
            <a:solidFill>
              <a:srgbClr val="000000"/>
            </a:solidFill>
          </a:endParaRPr>
        </a:p>
      </dsp:txBody>
      <dsp:txXfrm>
        <a:off x="2278415" y="481056"/>
        <a:ext cx="135850" cy="136217"/>
      </dsp:txXfrm>
    </dsp:sp>
    <dsp:sp modelId="{A7A1B79E-E478-4EC0-BC82-AF54B1D16E74}">
      <dsp:nvSpPr>
        <dsp:cNvPr id="0" name=""/>
        <dsp:cNvSpPr/>
      </dsp:nvSpPr>
      <dsp:spPr>
        <a:xfrm>
          <a:off x="2564030" y="274535"/>
          <a:ext cx="915432" cy="54925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2057143"/>
                <a:satOff val="0"/>
                <a:lumOff val="-672"/>
                <a:alphaOff val="0"/>
                <a:shade val="51000"/>
                <a:satMod val="130000"/>
              </a:schemeClr>
            </a:gs>
            <a:gs pos="80000">
              <a:schemeClr val="accent2">
                <a:hueOff val="2057143"/>
                <a:satOff val="0"/>
                <a:lumOff val="-672"/>
                <a:alphaOff val="0"/>
                <a:shade val="93000"/>
                <a:satMod val="130000"/>
              </a:schemeClr>
            </a:gs>
            <a:gs pos="100000">
              <a:schemeClr val="accent2">
                <a:hueOff val="2057143"/>
                <a:satOff val="0"/>
                <a:lumOff val="-672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solidFill>
                <a:srgbClr val="000000"/>
              </a:solidFill>
            </a:rPr>
            <a:t>Urethra contouring</a:t>
          </a:r>
        </a:p>
      </dsp:txBody>
      <dsp:txXfrm>
        <a:off x="2580117" y="290622"/>
        <a:ext cx="883258" cy="517085"/>
      </dsp:txXfrm>
    </dsp:sp>
    <dsp:sp modelId="{A3390183-266E-4AC5-96D8-3F4771D86A8B}">
      <dsp:nvSpPr>
        <dsp:cNvPr id="0" name=""/>
        <dsp:cNvSpPr/>
      </dsp:nvSpPr>
      <dsp:spPr>
        <a:xfrm>
          <a:off x="3560021" y="435651"/>
          <a:ext cx="194071" cy="227027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2400000"/>
            <a:satOff val="0"/>
            <a:lumOff val="-784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kern="1200">
            <a:solidFill>
              <a:srgbClr val="000000"/>
            </a:solidFill>
          </a:endParaRPr>
        </a:p>
      </dsp:txBody>
      <dsp:txXfrm>
        <a:off x="3560021" y="481056"/>
        <a:ext cx="135850" cy="136217"/>
      </dsp:txXfrm>
    </dsp:sp>
    <dsp:sp modelId="{32225CE0-1EA0-4DCA-BD75-F86E313023DF}">
      <dsp:nvSpPr>
        <dsp:cNvPr id="0" name=""/>
        <dsp:cNvSpPr/>
      </dsp:nvSpPr>
      <dsp:spPr>
        <a:xfrm>
          <a:off x="3845636" y="274535"/>
          <a:ext cx="1046211" cy="54925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3085714"/>
                <a:satOff val="0"/>
                <a:lumOff val="-1008"/>
                <a:alphaOff val="0"/>
                <a:shade val="51000"/>
                <a:satMod val="130000"/>
              </a:schemeClr>
            </a:gs>
            <a:gs pos="80000">
              <a:schemeClr val="accent2">
                <a:hueOff val="3085714"/>
                <a:satOff val="0"/>
                <a:lumOff val="-1008"/>
                <a:alphaOff val="0"/>
                <a:shade val="93000"/>
                <a:satMod val="130000"/>
              </a:schemeClr>
            </a:gs>
            <a:gs pos="100000">
              <a:schemeClr val="accent2">
                <a:hueOff val="3085714"/>
                <a:satOff val="0"/>
                <a:lumOff val="-1008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solidFill>
                <a:srgbClr val="000000"/>
              </a:solidFill>
            </a:rPr>
            <a:t>Catheter Implantation</a:t>
          </a:r>
        </a:p>
      </dsp:txBody>
      <dsp:txXfrm>
        <a:off x="3861723" y="290622"/>
        <a:ext cx="1014037" cy="517085"/>
      </dsp:txXfrm>
    </dsp:sp>
    <dsp:sp modelId="{1CADEA62-F724-4386-A0D8-4C43B745C22F}">
      <dsp:nvSpPr>
        <dsp:cNvPr id="0" name=""/>
        <dsp:cNvSpPr/>
      </dsp:nvSpPr>
      <dsp:spPr>
        <a:xfrm>
          <a:off x="4972405" y="435651"/>
          <a:ext cx="194071" cy="227027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3600000"/>
            <a:satOff val="0"/>
            <a:lumOff val="-1176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kern="1200">
            <a:solidFill>
              <a:srgbClr val="000000"/>
            </a:solidFill>
          </a:endParaRPr>
        </a:p>
      </dsp:txBody>
      <dsp:txXfrm>
        <a:off x="4972405" y="481056"/>
        <a:ext cx="135850" cy="136217"/>
      </dsp:txXfrm>
    </dsp:sp>
    <dsp:sp modelId="{3875D782-6085-43B8-B987-7A39B646A8EE}">
      <dsp:nvSpPr>
        <dsp:cNvPr id="0" name=""/>
        <dsp:cNvSpPr/>
      </dsp:nvSpPr>
      <dsp:spPr>
        <a:xfrm>
          <a:off x="5258020" y="274535"/>
          <a:ext cx="915432" cy="54925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4114286"/>
                <a:satOff val="0"/>
                <a:lumOff val="-1345"/>
                <a:alphaOff val="0"/>
                <a:shade val="51000"/>
                <a:satMod val="130000"/>
              </a:schemeClr>
            </a:gs>
            <a:gs pos="80000">
              <a:schemeClr val="accent2">
                <a:hueOff val="4114286"/>
                <a:satOff val="0"/>
                <a:lumOff val="-1345"/>
                <a:alphaOff val="0"/>
                <a:shade val="93000"/>
                <a:satMod val="130000"/>
              </a:schemeClr>
            </a:gs>
            <a:gs pos="100000">
              <a:schemeClr val="accent2">
                <a:hueOff val="4114286"/>
                <a:satOff val="0"/>
                <a:lumOff val="-1345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solidFill>
                <a:srgbClr val="000000"/>
              </a:solidFill>
            </a:rPr>
            <a:t>Re-image and re-contour</a:t>
          </a:r>
        </a:p>
      </dsp:txBody>
      <dsp:txXfrm>
        <a:off x="5274107" y="290622"/>
        <a:ext cx="883258" cy="517085"/>
      </dsp:txXfrm>
    </dsp:sp>
    <dsp:sp modelId="{8C6D1C05-BAC6-44C2-89FE-535CDCFB88D8}">
      <dsp:nvSpPr>
        <dsp:cNvPr id="0" name=""/>
        <dsp:cNvSpPr/>
      </dsp:nvSpPr>
      <dsp:spPr>
        <a:xfrm>
          <a:off x="6254010" y="435651"/>
          <a:ext cx="194071" cy="227027"/>
        </a:xfrm>
        <a:prstGeom prst="rightArrow">
          <a:avLst>
            <a:gd name="adj1" fmla="val 60000"/>
            <a:gd name="adj2" fmla="val 50000"/>
          </a:avLst>
        </a:prstGeom>
        <a:solidFill>
          <a:srgbClr val="969696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kern="1200">
            <a:solidFill>
              <a:srgbClr val="000000"/>
            </a:solidFill>
          </a:endParaRPr>
        </a:p>
      </dsp:txBody>
      <dsp:txXfrm>
        <a:off x="6254010" y="481056"/>
        <a:ext cx="135850" cy="136217"/>
      </dsp:txXfrm>
    </dsp:sp>
    <dsp:sp modelId="{16B59400-D023-42D3-A9CC-DCB88661FC72}">
      <dsp:nvSpPr>
        <dsp:cNvPr id="0" name=""/>
        <dsp:cNvSpPr/>
      </dsp:nvSpPr>
      <dsp:spPr>
        <a:xfrm>
          <a:off x="6539625" y="270778"/>
          <a:ext cx="1060079" cy="556773"/>
        </a:xfrm>
        <a:prstGeom prst="roundRect">
          <a:avLst>
            <a:gd name="adj" fmla="val 10000"/>
          </a:avLst>
        </a:prstGeom>
        <a:solidFill>
          <a:srgbClr val="969696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solidFill>
                <a:srgbClr val="000000"/>
              </a:solidFill>
            </a:rPr>
            <a:t>Catheter delineation</a:t>
          </a:r>
        </a:p>
      </dsp:txBody>
      <dsp:txXfrm>
        <a:off x="6555932" y="287085"/>
        <a:ext cx="1027465" cy="524159"/>
      </dsp:txXfrm>
    </dsp:sp>
    <dsp:sp modelId="{9DFF82E9-27CD-4B0D-8EF0-602AE636B937}">
      <dsp:nvSpPr>
        <dsp:cNvPr id="0" name=""/>
        <dsp:cNvSpPr/>
      </dsp:nvSpPr>
      <dsp:spPr>
        <a:xfrm>
          <a:off x="7680263" y="435651"/>
          <a:ext cx="194071" cy="227027"/>
        </a:xfrm>
        <a:prstGeom prst="rightArrow">
          <a:avLst>
            <a:gd name="adj1" fmla="val 60000"/>
            <a:gd name="adj2" fmla="val 50000"/>
          </a:avLst>
        </a:prstGeom>
        <a:solidFill>
          <a:srgbClr val="969696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kern="1200">
            <a:solidFill>
              <a:srgbClr val="000000"/>
            </a:solidFill>
          </a:endParaRPr>
        </a:p>
      </dsp:txBody>
      <dsp:txXfrm>
        <a:off x="7680263" y="481056"/>
        <a:ext cx="135850" cy="136217"/>
      </dsp:txXfrm>
    </dsp:sp>
    <dsp:sp modelId="{5B38558B-A5F0-49CB-91D3-60D35685204C}">
      <dsp:nvSpPr>
        <dsp:cNvPr id="0" name=""/>
        <dsp:cNvSpPr/>
      </dsp:nvSpPr>
      <dsp:spPr>
        <a:xfrm>
          <a:off x="7965878" y="191839"/>
          <a:ext cx="1038695" cy="714652"/>
        </a:xfrm>
        <a:prstGeom prst="roundRect">
          <a:avLst>
            <a:gd name="adj" fmla="val 10000"/>
          </a:avLst>
        </a:prstGeom>
        <a:solidFill>
          <a:srgbClr val="969696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solidFill>
                <a:srgbClr val="000000"/>
              </a:solidFill>
            </a:rPr>
            <a:t>Optimization</a:t>
          </a:r>
        </a:p>
      </dsp:txBody>
      <dsp:txXfrm>
        <a:off x="7986809" y="212770"/>
        <a:ext cx="996833" cy="672790"/>
      </dsp:txXfrm>
    </dsp:sp>
    <dsp:sp modelId="{8299933A-8632-484B-AA56-DE97FCC27577}">
      <dsp:nvSpPr>
        <dsp:cNvPr id="0" name=""/>
        <dsp:cNvSpPr/>
      </dsp:nvSpPr>
      <dsp:spPr>
        <a:xfrm>
          <a:off x="9085131" y="435651"/>
          <a:ext cx="194071" cy="227027"/>
        </a:xfrm>
        <a:prstGeom prst="rightArrow">
          <a:avLst>
            <a:gd name="adj1" fmla="val 60000"/>
            <a:gd name="adj2" fmla="val 50000"/>
          </a:avLst>
        </a:prstGeom>
        <a:solidFill>
          <a:srgbClr val="969696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kern="1200">
            <a:solidFill>
              <a:srgbClr val="000000"/>
            </a:solidFill>
          </a:endParaRPr>
        </a:p>
      </dsp:txBody>
      <dsp:txXfrm>
        <a:off x="9085131" y="481056"/>
        <a:ext cx="135850" cy="136217"/>
      </dsp:txXfrm>
    </dsp:sp>
    <dsp:sp modelId="{9B8008B8-E366-42AE-8335-1A84135BAA3F}">
      <dsp:nvSpPr>
        <dsp:cNvPr id="0" name=""/>
        <dsp:cNvSpPr/>
      </dsp:nvSpPr>
      <dsp:spPr>
        <a:xfrm>
          <a:off x="9370746" y="274535"/>
          <a:ext cx="915432" cy="549259"/>
        </a:xfrm>
        <a:prstGeom prst="roundRect">
          <a:avLst>
            <a:gd name="adj" fmla="val 10000"/>
          </a:avLst>
        </a:prstGeom>
        <a:solidFill>
          <a:srgbClr val="969696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solidFill>
                <a:srgbClr val="000000"/>
              </a:solidFill>
            </a:rPr>
            <a:t>Treatment</a:t>
          </a:r>
        </a:p>
      </dsp:txBody>
      <dsp:txXfrm>
        <a:off x="9386833" y="290622"/>
        <a:ext cx="883258" cy="517085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605AEF-F1A5-416F-9EB9-D34F35318442}">
      <dsp:nvSpPr>
        <dsp:cNvPr id="0" name=""/>
        <dsp:cNvSpPr/>
      </dsp:nvSpPr>
      <dsp:spPr>
        <a:xfrm>
          <a:off x="819" y="274535"/>
          <a:ext cx="915432" cy="54925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solidFill>
                <a:srgbClr val="000000"/>
              </a:solidFill>
            </a:rPr>
            <a:t>Image acquisition</a:t>
          </a:r>
          <a:endParaRPr lang="en-US" sz="1200" kern="1200" dirty="0">
            <a:solidFill>
              <a:srgbClr val="000000"/>
            </a:solidFill>
          </a:endParaRPr>
        </a:p>
      </dsp:txBody>
      <dsp:txXfrm>
        <a:off x="16906" y="290622"/>
        <a:ext cx="883258" cy="517085"/>
      </dsp:txXfrm>
    </dsp:sp>
    <dsp:sp modelId="{3F21F6D3-A125-45C1-B5DD-939DDFAB0A94}">
      <dsp:nvSpPr>
        <dsp:cNvPr id="0" name=""/>
        <dsp:cNvSpPr/>
      </dsp:nvSpPr>
      <dsp:spPr>
        <a:xfrm>
          <a:off x="996810" y="435651"/>
          <a:ext cx="194071" cy="227027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kern="1200">
            <a:solidFill>
              <a:srgbClr val="000000"/>
            </a:solidFill>
          </a:endParaRPr>
        </a:p>
      </dsp:txBody>
      <dsp:txXfrm>
        <a:off x="996810" y="481056"/>
        <a:ext cx="135850" cy="136217"/>
      </dsp:txXfrm>
    </dsp:sp>
    <dsp:sp modelId="{8099A492-A963-4B71-838E-9C57BB2CE0B4}">
      <dsp:nvSpPr>
        <dsp:cNvPr id="0" name=""/>
        <dsp:cNvSpPr/>
      </dsp:nvSpPr>
      <dsp:spPr>
        <a:xfrm>
          <a:off x="1282425" y="274535"/>
          <a:ext cx="915432" cy="54925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1028572"/>
                <a:satOff val="0"/>
                <a:lumOff val="-336"/>
                <a:alphaOff val="0"/>
                <a:shade val="51000"/>
                <a:satMod val="130000"/>
              </a:schemeClr>
            </a:gs>
            <a:gs pos="80000">
              <a:schemeClr val="accent2">
                <a:hueOff val="1028572"/>
                <a:satOff val="0"/>
                <a:lumOff val="-336"/>
                <a:alphaOff val="0"/>
                <a:shade val="93000"/>
                <a:satMod val="130000"/>
              </a:schemeClr>
            </a:gs>
            <a:gs pos="100000">
              <a:schemeClr val="accent2">
                <a:hueOff val="1028572"/>
                <a:satOff val="0"/>
                <a:lumOff val="-336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solidFill>
                <a:srgbClr val="000000"/>
              </a:solidFill>
            </a:rPr>
            <a:t>Prostate&amp; rectum contouring</a:t>
          </a:r>
        </a:p>
      </dsp:txBody>
      <dsp:txXfrm>
        <a:off x="1298512" y="290622"/>
        <a:ext cx="883258" cy="517085"/>
      </dsp:txXfrm>
    </dsp:sp>
    <dsp:sp modelId="{AC05AD73-8D99-4B4F-898D-0256D29252E9}">
      <dsp:nvSpPr>
        <dsp:cNvPr id="0" name=""/>
        <dsp:cNvSpPr/>
      </dsp:nvSpPr>
      <dsp:spPr>
        <a:xfrm>
          <a:off x="2278415" y="435651"/>
          <a:ext cx="194071" cy="227027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1200000"/>
            <a:satOff val="0"/>
            <a:lumOff val="-392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kern="1200">
            <a:solidFill>
              <a:srgbClr val="000000"/>
            </a:solidFill>
          </a:endParaRPr>
        </a:p>
      </dsp:txBody>
      <dsp:txXfrm>
        <a:off x="2278415" y="481056"/>
        <a:ext cx="135850" cy="136217"/>
      </dsp:txXfrm>
    </dsp:sp>
    <dsp:sp modelId="{A7A1B79E-E478-4EC0-BC82-AF54B1D16E74}">
      <dsp:nvSpPr>
        <dsp:cNvPr id="0" name=""/>
        <dsp:cNvSpPr/>
      </dsp:nvSpPr>
      <dsp:spPr>
        <a:xfrm>
          <a:off x="2564030" y="274535"/>
          <a:ext cx="915432" cy="54925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2057143"/>
                <a:satOff val="0"/>
                <a:lumOff val="-672"/>
                <a:alphaOff val="0"/>
                <a:shade val="51000"/>
                <a:satMod val="130000"/>
              </a:schemeClr>
            </a:gs>
            <a:gs pos="80000">
              <a:schemeClr val="accent2">
                <a:hueOff val="2057143"/>
                <a:satOff val="0"/>
                <a:lumOff val="-672"/>
                <a:alphaOff val="0"/>
                <a:shade val="93000"/>
                <a:satMod val="130000"/>
              </a:schemeClr>
            </a:gs>
            <a:gs pos="100000">
              <a:schemeClr val="accent2">
                <a:hueOff val="2057143"/>
                <a:satOff val="0"/>
                <a:lumOff val="-672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solidFill>
                <a:srgbClr val="000000"/>
              </a:solidFill>
            </a:rPr>
            <a:t>Urethra contouring</a:t>
          </a:r>
        </a:p>
      </dsp:txBody>
      <dsp:txXfrm>
        <a:off x="2580117" y="290622"/>
        <a:ext cx="883258" cy="517085"/>
      </dsp:txXfrm>
    </dsp:sp>
    <dsp:sp modelId="{A3390183-266E-4AC5-96D8-3F4771D86A8B}">
      <dsp:nvSpPr>
        <dsp:cNvPr id="0" name=""/>
        <dsp:cNvSpPr/>
      </dsp:nvSpPr>
      <dsp:spPr>
        <a:xfrm>
          <a:off x="3560021" y="435651"/>
          <a:ext cx="194071" cy="227027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2400000"/>
            <a:satOff val="0"/>
            <a:lumOff val="-784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kern="1200">
            <a:solidFill>
              <a:srgbClr val="000000"/>
            </a:solidFill>
          </a:endParaRPr>
        </a:p>
      </dsp:txBody>
      <dsp:txXfrm>
        <a:off x="3560021" y="481056"/>
        <a:ext cx="135850" cy="136217"/>
      </dsp:txXfrm>
    </dsp:sp>
    <dsp:sp modelId="{32225CE0-1EA0-4DCA-BD75-F86E313023DF}">
      <dsp:nvSpPr>
        <dsp:cNvPr id="0" name=""/>
        <dsp:cNvSpPr/>
      </dsp:nvSpPr>
      <dsp:spPr>
        <a:xfrm>
          <a:off x="3845636" y="274535"/>
          <a:ext cx="1046211" cy="54925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3085714"/>
                <a:satOff val="0"/>
                <a:lumOff val="-1008"/>
                <a:alphaOff val="0"/>
                <a:shade val="51000"/>
                <a:satMod val="130000"/>
              </a:schemeClr>
            </a:gs>
            <a:gs pos="80000">
              <a:schemeClr val="accent2">
                <a:hueOff val="3085714"/>
                <a:satOff val="0"/>
                <a:lumOff val="-1008"/>
                <a:alphaOff val="0"/>
                <a:shade val="93000"/>
                <a:satMod val="130000"/>
              </a:schemeClr>
            </a:gs>
            <a:gs pos="100000">
              <a:schemeClr val="accent2">
                <a:hueOff val="3085714"/>
                <a:satOff val="0"/>
                <a:lumOff val="-1008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solidFill>
                <a:srgbClr val="000000"/>
              </a:solidFill>
            </a:rPr>
            <a:t>Catheter Implantation</a:t>
          </a:r>
        </a:p>
      </dsp:txBody>
      <dsp:txXfrm>
        <a:off x="3861723" y="290622"/>
        <a:ext cx="1014037" cy="517085"/>
      </dsp:txXfrm>
    </dsp:sp>
    <dsp:sp modelId="{1CADEA62-F724-4386-A0D8-4C43B745C22F}">
      <dsp:nvSpPr>
        <dsp:cNvPr id="0" name=""/>
        <dsp:cNvSpPr/>
      </dsp:nvSpPr>
      <dsp:spPr>
        <a:xfrm>
          <a:off x="4972405" y="435651"/>
          <a:ext cx="194071" cy="227027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3600000"/>
            <a:satOff val="0"/>
            <a:lumOff val="-1176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kern="1200">
            <a:solidFill>
              <a:srgbClr val="000000"/>
            </a:solidFill>
          </a:endParaRPr>
        </a:p>
      </dsp:txBody>
      <dsp:txXfrm>
        <a:off x="4972405" y="481056"/>
        <a:ext cx="135850" cy="136217"/>
      </dsp:txXfrm>
    </dsp:sp>
    <dsp:sp modelId="{3875D782-6085-43B8-B987-7A39B646A8EE}">
      <dsp:nvSpPr>
        <dsp:cNvPr id="0" name=""/>
        <dsp:cNvSpPr/>
      </dsp:nvSpPr>
      <dsp:spPr>
        <a:xfrm>
          <a:off x="5258020" y="274535"/>
          <a:ext cx="915432" cy="54925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4114286"/>
                <a:satOff val="0"/>
                <a:lumOff val="-1345"/>
                <a:alphaOff val="0"/>
                <a:shade val="51000"/>
                <a:satMod val="130000"/>
              </a:schemeClr>
            </a:gs>
            <a:gs pos="80000">
              <a:schemeClr val="accent2">
                <a:hueOff val="4114286"/>
                <a:satOff val="0"/>
                <a:lumOff val="-1345"/>
                <a:alphaOff val="0"/>
                <a:shade val="93000"/>
                <a:satMod val="130000"/>
              </a:schemeClr>
            </a:gs>
            <a:gs pos="100000">
              <a:schemeClr val="accent2">
                <a:hueOff val="4114286"/>
                <a:satOff val="0"/>
                <a:lumOff val="-1345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solidFill>
                <a:srgbClr val="000000"/>
              </a:solidFill>
            </a:rPr>
            <a:t>Re-image and re-contour</a:t>
          </a:r>
        </a:p>
      </dsp:txBody>
      <dsp:txXfrm>
        <a:off x="5274107" y="290622"/>
        <a:ext cx="883258" cy="517085"/>
      </dsp:txXfrm>
    </dsp:sp>
    <dsp:sp modelId="{8C6D1C05-BAC6-44C2-89FE-535CDCFB88D8}">
      <dsp:nvSpPr>
        <dsp:cNvPr id="0" name=""/>
        <dsp:cNvSpPr/>
      </dsp:nvSpPr>
      <dsp:spPr>
        <a:xfrm>
          <a:off x="6254010" y="435651"/>
          <a:ext cx="194071" cy="227027"/>
        </a:xfrm>
        <a:prstGeom prst="rightArrow">
          <a:avLst>
            <a:gd name="adj1" fmla="val 60000"/>
            <a:gd name="adj2" fmla="val 50000"/>
          </a:avLst>
        </a:prstGeom>
        <a:solidFill>
          <a:srgbClr val="969696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kern="1200">
            <a:solidFill>
              <a:srgbClr val="000000"/>
            </a:solidFill>
          </a:endParaRPr>
        </a:p>
      </dsp:txBody>
      <dsp:txXfrm>
        <a:off x="6254010" y="481056"/>
        <a:ext cx="135850" cy="136217"/>
      </dsp:txXfrm>
    </dsp:sp>
    <dsp:sp modelId="{16B59400-D023-42D3-A9CC-DCB88661FC72}">
      <dsp:nvSpPr>
        <dsp:cNvPr id="0" name=""/>
        <dsp:cNvSpPr/>
      </dsp:nvSpPr>
      <dsp:spPr>
        <a:xfrm>
          <a:off x="6539625" y="270778"/>
          <a:ext cx="1060079" cy="556773"/>
        </a:xfrm>
        <a:prstGeom prst="roundRect">
          <a:avLst>
            <a:gd name="adj" fmla="val 10000"/>
          </a:avLst>
        </a:prstGeom>
        <a:solidFill>
          <a:srgbClr val="969696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solidFill>
                <a:srgbClr val="000000"/>
              </a:solidFill>
            </a:rPr>
            <a:t>Catheter delineation</a:t>
          </a:r>
        </a:p>
      </dsp:txBody>
      <dsp:txXfrm>
        <a:off x="6555932" y="287085"/>
        <a:ext cx="1027465" cy="524159"/>
      </dsp:txXfrm>
    </dsp:sp>
    <dsp:sp modelId="{9DFF82E9-27CD-4B0D-8EF0-602AE636B937}">
      <dsp:nvSpPr>
        <dsp:cNvPr id="0" name=""/>
        <dsp:cNvSpPr/>
      </dsp:nvSpPr>
      <dsp:spPr>
        <a:xfrm>
          <a:off x="7680263" y="435651"/>
          <a:ext cx="194071" cy="227027"/>
        </a:xfrm>
        <a:prstGeom prst="rightArrow">
          <a:avLst>
            <a:gd name="adj1" fmla="val 60000"/>
            <a:gd name="adj2" fmla="val 50000"/>
          </a:avLst>
        </a:prstGeom>
        <a:solidFill>
          <a:srgbClr val="969696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kern="1200">
            <a:solidFill>
              <a:srgbClr val="000000"/>
            </a:solidFill>
          </a:endParaRPr>
        </a:p>
      </dsp:txBody>
      <dsp:txXfrm>
        <a:off x="7680263" y="481056"/>
        <a:ext cx="135850" cy="136217"/>
      </dsp:txXfrm>
    </dsp:sp>
    <dsp:sp modelId="{5B38558B-A5F0-49CB-91D3-60D35685204C}">
      <dsp:nvSpPr>
        <dsp:cNvPr id="0" name=""/>
        <dsp:cNvSpPr/>
      </dsp:nvSpPr>
      <dsp:spPr>
        <a:xfrm>
          <a:off x="7965878" y="191839"/>
          <a:ext cx="1038695" cy="714652"/>
        </a:xfrm>
        <a:prstGeom prst="roundRect">
          <a:avLst>
            <a:gd name="adj" fmla="val 10000"/>
          </a:avLst>
        </a:prstGeom>
        <a:solidFill>
          <a:srgbClr val="969696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solidFill>
                <a:srgbClr val="000000"/>
              </a:solidFill>
            </a:rPr>
            <a:t>Optimization</a:t>
          </a:r>
        </a:p>
      </dsp:txBody>
      <dsp:txXfrm>
        <a:off x="7986809" y="212770"/>
        <a:ext cx="996833" cy="672790"/>
      </dsp:txXfrm>
    </dsp:sp>
    <dsp:sp modelId="{8299933A-8632-484B-AA56-DE97FCC27577}">
      <dsp:nvSpPr>
        <dsp:cNvPr id="0" name=""/>
        <dsp:cNvSpPr/>
      </dsp:nvSpPr>
      <dsp:spPr>
        <a:xfrm>
          <a:off x="9085131" y="435651"/>
          <a:ext cx="194071" cy="227027"/>
        </a:xfrm>
        <a:prstGeom prst="rightArrow">
          <a:avLst>
            <a:gd name="adj1" fmla="val 60000"/>
            <a:gd name="adj2" fmla="val 50000"/>
          </a:avLst>
        </a:prstGeom>
        <a:solidFill>
          <a:srgbClr val="969696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kern="1200">
            <a:solidFill>
              <a:srgbClr val="000000"/>
            </a:solidFill>
          </a:endParaRPr>
        </a:p>
      </dsp:txBody>
      <dsp:txXfrm>
        <a:off x="9085131" y="481056"/>
        <a:ext cx="135850" cy="136217"/>
      </dsp:txXfrm>
    </dsp:sp>
    <dsp:sp modelId="{9B8008B8-E366-42AE-8335-1A84135BAA3F}">
      <dsp:nvSpPr>
        <dsp:cNvPr id="0" name=""/>
        <dsp:cNvSpPr/>
      </dsp:nvSpPr>
      <dsp:spPr>
        <a:xfrm>
          <a:off x="9370746" y="274535"/>
          <a:ext cx="915432" cy="549259"/>
        </a:xfrm>
        <a:prstGeom prst="roundRect">
          <a:avLst>
            <a:gd name="adj" fmla="val 10000"/>
          </a:avLst>
        </a:prstGeom>
        <a:solidFill>
          <a:srgbClr val="969696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solidFill>
                <a:srgbClr val="000000"/>
              </a:solidFill>
            </a:rPr>
            <a:t>Treatment</a:t>
          </a:r>
        </a:p>
      </dsp:txBody>
      <dsp:txXfrm>
        <a:off x="9386833" y="290622"/>
        <a:ext cx="883258" cy="517085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605AEF-F1A5-416F-9EB9-D34F35318442}">
      <dsp:nvSpPr>
        <dsp:cNvPr id="0" name=""/>
        <dsp:cNvSpPr/>
      </dsp:nvSpPr>
      <dsp:spPr>
        <a:xfrm>
          <a:off x="819" y="274535"/>
          <a:ext cx="915432" cy="54925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solidFill>
                <a:srgbClr val="000000"/>
              </a:solidFill>
            </a:rPr>
            <a:t>Image acquisition</a:t>
          </a:r>
          <a:endParaRPr lang="en-US" sz="1200" kern="1200" dirty="0">
            <a:solidFill>
              <a:srgbClr val="000000"/>
            </a:solidFill>
          </a:endParaRPr>
        </a:p>
      </dsp:txBody>
      <dsp:txXfrm>
        <a:off x="16906" y="290622"/>
        <a:ext cx="883258" cy="517085"/>
      </dsp:txXfrm>
    </dsp:sp>
    <dsp:sp modelId="{3F21F6D3-A125-45C1-B5DD-939DDFAB0A94}">
      <dsp:nvSpPr>
        <dsp:cNvPr id="0" name=""/>
        <dsp:cNvSpPr/>
      </dsp:nvSpPr>
      <dsp:spPr>
        <a:xfrm>
          <a:off x="996810" y="435651"/>
          <a:ext cx="194071" cy="227027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kern="1200">
            <a:solidFill>
              <a:srgbClr val="000000"/>
            </a:solidFill>
          </a:endParaRPr>
        </a:p>
      </dsp:txBody>
      <dsp:txXfrm>
        <a:off x="996810" y="481056"/>
        <a:ext cx="135850" cy="136217"/>
      </dsp:txXfrm>
    </dsp:sp>
    <dsp:sp modelId="{8099A492-A963-4B71-838E-9C57BB2CE0B4}">
      <dsp:nvSpPr>
        <dsp:cNvPr id="0" name=""/>
        <dsp:cNvSpPr/>
      </dsp:nvSpPr>
      <dsp:spPr>
        <a:xfrm>
          <a:off x="1282425" y="274535"/>
          <a:ext cx="915432" cy="54925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1028572"/>
                <a:satOff val="0"/>
                <a:lumOff val="-336"/>
                <a:alphaOff val="0"/>
                <a:shade val="51000"/>
                <a:satMod val="130000"/>
              </a:schemeClr>
            </a:gs>
            <a:gs pos="80000">
              <a:schemeClr val="accent2">
                <a:hueOff val="1028572"/>
                <a:satOff val="0"/>
                <a:lumOff val="-336"/>
                <a:alphaOff val="0"/>
                <a:shade val="93000"/>
                <a:satMod val="130000"/>
              </a:schemeClr>
            </a:gs>
            <a:gs pos="100000">
              <a:schemeClr val="accent2">
                <a:hueOff val="1028572"/>
                <a:satOff val="0"/>
                <a:lumOff val="-336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solidFill>
                <a:srgbClr val="000000"/>
              </a:solidFill>
            </a:rPr>
            <a:t>Prostate&amp; rectum contouring</a:t>
          </a:r>
        </a:p>
      </dsp:txBody>
      <dsp:txXfrm>
        <a:off x="1298512" y="290622"/>
        <a:ext cx="883258" cy="517085"/>
      </dsp:txXfrm>
    </dsp:sp>
    <dsp:sp modelId="{AC05AD73-8D99-4B4F-898D-0256D29252E9}">
      <dsp:nvSpPr>
        <dsp:cNvPr id="0" name=""/>
        <dsp:cNvSpPr/>
      </dsp:nvSpPr>
      <dsp:spPr>
        <a:xfrm>
          <a:off x="2278415" y="435651"/>
          <a:ext cx="194071" cy="227027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1200000"/>
            <a:satOff val="0"/>
            <a:lumOff val="-392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kern="1200">
            <a:solidFill>
              <a:srgbClr val="000000"/>
            </a:solidFill>
          </a:endParaRPr>
        </a:p>
      </dsp:txBody>
      <dsp:txXfrm>
        <a:off x="2278415" y="481056"/>
        <a:ext cx="135850" cy="136217"/>
      </dsp:txXfrm>
    </dsp:sp>
    <dsp:sp modelId="{A7A1B79E-E478-4EC0-BC82-AF54B1D16E74}">
      <dsp:nvSpPr>
        <dsp:cNvPr id="0" name=""/>
        <dsp:cNvSpPr/>
      </dsp:nvSpPr>
      <dsp:spPr>
        <a:xfrm>
          <a:off x="2564030" y="274535"/>
          <a:ext cx="915432" cy="54925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2057143"/>
                <a:satOff val="0"/>
                <a:lumOff val="-672"/>
                <a:alphaOff val="0"/>
                <a:shade val="51000"/>
                <a:satMod val="130000"/>
              </a:schemeClr>
            </a:gs>
            <a:gs pos="80000">
              <a:schemeClr val="accent2">
                <a:hueOff val="2057143"/>
                <a:satOff val="0"/>
                <a:lumOff val="-672"/>
                <a:alphaOff val="0"/>
                <a:shade val="93000"/>
                <a:satMod val="130000"/>
              </a:schemeClr>
            </a:gs>
            <a:gs pos="100000">
              <a:schemeClr val="accent2">
                <a:hueOff val="2057143"/>
                <a:satOff val="0"/>
                <a:lumOff val="-672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solidFill>
                <a:srgbClr val="000000"/>
              </a:solidFill>
            </a:rPr>
            <a:t>Urethra contouring</a:t>
          </a:r>
        </a:p>
      </dsp:txBody>
      <dsp:txXfrm>
        <a:off x="2580117" y="290622"/>
        <a:ext cx="883258" cy="517085"/>
      </dsp:txXfrm>
    </dsp:sp>
    <dsp:sp modelId="{A3390183-266E-4AC5-96D8-3F4771D86A8B}">
      <dsp:nvSpPr>
        <dsp:cNvPr id="0" name=""/>
        <dsp:cNvSpPr/>
      </dsp:nvSpPr>
      <dsp:spPr>
        <a:xfrm>
          <a:off x="3560021" y="435651"/>
          <a:ext cx="194071" cy="227027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2400000"/>
            <a:satOff val="0"/>
            <a:lumOff val="-784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kern="1200">
            <a:solidFill>
              <a:srgbClr val="000000"/>
            </a:solidFill>
          </a:endParaRPr>
        </a:p>
      </dsp:txBody>
      <dsp:txXfrm>
        <a:off x="3560021" y="481056"/>
        <a:ext cx="135850" cy="136217"/>
      </dsp:txXfrm>
    </dsp:sp>
    <dsp:sp modelId="{32225CE0-1EA0-4DCA-BD75-F86E313023DF}">
      <dsp:nvSpPr>
        <dsp:cNvPr id="0" name=""/>
        <dsp:cNvSpPr/>
      </dsp:nvSpPr>
      <dsp:spPr>
        <a:xfrm>
          <a:off x="3845636" y="274535"/>
          <a:ext cx="1046211" cy="54925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3085714"/>
                <a:satOff val="0"/>
                <a:lumOff val="-1008"/>
                <a:alphaOff val="0"/>
                <a:shade val="51000"/>
                <a:satMod val="130000"/>
              </a:schemeClr>
            </a:gs>
            <a:gs pos="80000">
              <a:schemeClr val="accent2">
                <a:hueOff val="3085714"/>
                <a:satOff val="0"/>
                <a:lumOff val="-1008"/>
                <a:alphaOff val="0"/>
                <a:shade val="93000"/>
                <a:satMod val="130000"/>
              </a:schemeClr>
            </a:gs>
            <a:gs pos="100000">
              <a:schemeClr val="accent2">
                <a:hueOff val="3085714"/>
                <a:satOff val="0"/>
                <a:lumOff val="-1008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solidFill>
                <a:srgbClr val="000000"/>
              </a:solidFill>
            </a:rPr>
            <a:t>Catheter Implantation</a:t>
          </a:r>
        </a:p>
      </dsp:txBody>
      <dsp:txXfrm>
        <a:off x="3861723" y="290622"/>
        <a:ext cx="1014037" cy="517085"/>
      </dsp:txXfrm>
    </dsp:sp>
    <dsp:sp modelId="{1CADEA62-F724-4386-A0D8-4C43B745C22F}">
      <dsp:nvSpPr>
        <dsp:cNvPr id="0" name=""/>
        <dsp:cNvSpPr/>
      </dsp:nvSpPr>
      <dsp:spPr>
        <a:xfrm>
          <a:off x="4972405" y="435651"/>
          <a:ext cx="194071" cy="227027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3600000"/>
            <a:satOff val="0"/>
            <a:lumOff val="-1176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kern="1200">
            <a:solidFill>
              <a:srgbClr val="000000"/>
            </a:solidFill>
          </a:endParaRPr>
        </a:p>
      </dsp:txBody>
      <dsp:txXfrm>
        <a:off x="4972405" y="481056"/>
        <a:ext cx="135850" cy="136217"/>
      </dsp:txXfrm>
    </dsp:sp>
    <dsp:sp modelId="{3875D782-6085-43B8-B987-7A39B646A8EE}">
      <dsp:nvSpPr>
        <dsp:cNvPr id="0" name=""/>
        <dsp:cNvSpPr/>
      </dsp:nvSpPr>
      <dsp:spPr>
        <a:xfrm>
          <a:off x="5258020" y="274535"/>
          <a:ext cx="915432" cy="54925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4114286"/>
                <a:satOff val="0"/>
                <a:lumOff val="-1345"/>
                <a:alphaOff val="0"/>
                <a:shade val="51000"/>
                <a:satMod val="130000"/>
              </a:schemeClr>
            </a:gs>
            <a:gs pos="80000">
              <a:schemeClr val="accent2">
                <a:hueOff val="4114286"/>
                <a:satOff val="0"/>
                <a:lumOff val="-1345"/>
                <a:alphaOff val="0"/>
                <a:shade val="93000"/>
                <a:satMod val="130000"/>
              </a:schemeClr>
            </a:gs>
            <a:gs pos="100000">
              <a:schemeClr val="accent2">
                <a:hueOff val="4114286"/>
                <a:satOff val="0"/>
                <a:lumOff val="-1345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solidFill>
                <a:srgbClr val="000000"/>
              </a:solidFill>
            </a:rPr>
            <a:t>Re-image and re-contour</a:t>
          </a:r>
        </a:p>
      </dsp:txBody>
      <dsp:txXfrm>
        <a:off x="5274107" y="290622"/>
        <a:ext cx="883258" cy="517085"/>
      </dsp:txXfrm>
    </dsp:sp>
    <dsp:sp modelId="{8C6D1C05-BAC6-44C2-89FE-535CDCFB88D8}">
      <dsp:nvSpPr>
        <dsp:cNvPr id="0" name=""/>
        <dsp:cNvSpPr/>
      </dsp:nvSpPr>
      <dsp:spPr>
        <a:xfrm>
          <a:off x="6254010" y="435651"/>
          <a:ext cx="194071" cy="227027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4800000"/>
            <a:satOff val="0"/>
            <a:lumOff val="-1569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kern="1200">
            <a:solidFill>
              <a:srgbClr val="000000"/>
            </a:solidFill>
          </a:endParaRPr>
        </a:p>
      </dsp:txBody>
      <dsp:txXfrm>
        <a:off x="6254010" y="481056"/>
        <a:ext cx="135850" cy="136217"/>
      </dsp:txXfrm>
    </dsp:sp>
    <dsp:sp modelId="{16B59400-D023-42D3-A9CC-DCB88661FC72}">
      <dsp:nvSpPr>
        <dsp:cNvPr id="0" name=""/>
        <dsp:cNvSpPr/>
      </dsp:nvSpPr>
      <dsp:spPr>
        <a:xfrm>
          <a:off x="6539625" y="270778"/>
          <a:ext cx="1060079" cy="55677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5142857"/>
                <a:satOff val="0"/>
                <a:lumOff val="-1681"/>
                <a:alphaOff val="0"/>
                <a:shade val="51000"/>
                <a:satMod val="130000"/>
              </a:schemeClr>
            </a:gs>
            <a:gs pos="80000">
              <a:schemeClr val="accent2">
                <a:hueOff val="5142857"/>
                <a:satOff val="0"/>
                <a:lumOff val="-1681"/>
                <a:alphaOff val="0"/>
                <a:shade val="93000"/>
                <a:satMod val="130000"/>
              </a:schemeClr>
            </a:gs>
            <a:gs pos="100000">
              <a:schemeClr val="accent2">
                <a:hueOff val="5142857"/>
                <a:satOff val="0"/>
                <a:lumOff val="-1681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solidFill>
                <a:srgbClr val="000000"/>
              </a:solidFill>
            </a:rPr>
            <a:t>Catheter delineation</a:t>
          </a:r>
        </a:p>
      </dsp:txBody>
      <dsp:txXfrm>
        <a:off x="6555932" y="287085"/>
        <a:ext cx="1027465" cy="524159"/>
      </dsp:txXfrm>
    </dsp:sp>
    <dsp:sp modelId="{9DFF82E9-27CD-4B0D-8EF0-602AE636B937}">
      <dsp:nvSpPr>
        <dsp:cNvPr id="0" name=""/>
        <dsp:cNvSpPr/>
      </dsp:nvSpPr>
      <dsp:spPr>
        <a:xfrm>
          <a:off x="7680263" y="435651"/>
          <a:ext cx="194071" cy="227027"/>
        </a:xfrm>
        <a:prstGeom prst="rightArrow">
          <a:avLst>
            <a:gd name="adj1" fmla="val 60000"/>
            <a:gd name="adj2" fmla="val 50000"/>
          </a:avLst>
        </a:prstGeom>
        <a:solidFill>
          <a:srgbClr val="969696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kern="1200">
            <a:solidFill>
              <a:srgbClr val="000000"/>
            </a:solidFill>
          </a:endParaRPr>
        </a:p>
      </dsp:txBody>
      <dsp:txXfrm>
        <a:off x="7680263" y="481056"/>
        <a:ext cx="135850" cy="136217"/>
      </dsp:txXfrm>
    </dsp:sp>
    <dsp:sp modelId="{5B38558B-A5F0-49CB-91D3-60D35685204C}">
      <dsp:nvSpPr>
        <dsp:cNvPr id="0" name=""/>
        <dsp:cNvSpPr/>
      </dsp:nvSpPr>
      <dsp:spPr>
        <a:xfrm>
          <a:off x="7965878" y="191839"/>
          <a:ext cx="1038695" cy="714652"/>
        </a:xfrm>
        <a:prstGeom prst="roundRect">
          <a:avLst>
            <a:gd name="adj" fmla="val 10000"/>
          </a:avLst>
        </a:prstGeom>
        <a:solidFill>
          <a:srgbClr val="969696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solidFill>
                <a:srgbClr val="000000"/>
              </a:solidFill>
            </a:rPr>
            <a:t>Optimization</a:t>
          </a:r>
        </a:p>
      </dsp:txBody>
      <dsp:txXfrm>
        <a:off x="7986809" y="212770"/>
        <a:ext cx="996833" cy="672790"/>
      </dsp:txXfrm>
    </dsp:sp>
    <dsp:sp modelId="{8299933A-8632-484B-AA56-DE97FCC27577}">
      <dsp:nvSpPr>
        <dsp:cNvPr id="0" name=""/>
        <dsp:cNvSpPr/>
      </dsp:nvSpPr>
      <dsp:spPr>
        <a:xfrm>
          <a:off x="9085131" y="435651"/>
          <a:ext cx="194071" cy="227027"/>
        </a:xfrm>
        <a:prstGeom prst="rightArrow">
          <a:avLst>
            <a:gd name="adj1" fmla="val 60000"/>
            <a:gd name="adj2" fmla="val 50000"/>
          </a:avLst>
        </a:prstGeom>
        <a:solidFill>
          <a:srgbClr val="969696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kern="1200">
            <a:solidFill>
              <a:srgbClr val="000000"/>
            </a:solidFill>
          </a:endParaRPr>
        </a:p>
      </dsp:txBody>
      <dsp:txXfrm>
        <a:off x="9085131" y="481056"/>
        <a:ext cx="135850" cy="136217"/>
      </dsp:txXfrm>
    </dsp:sp>
    <dsp:sp modelId="{9B8008B8-E366-42AE-8335-1A84135BAA3F}">
      <dsp:nvSpPr>
        <dsp:cNvPr id="0" name=""/>
        <dsp:cNvSpPr/>
      </dsp:nvSpPr>
      <dsp:spPr>
        <a:xfrm>
          <a:off x="9370746" y="274535"/>
          <a:ext cx="915432" cy="549259"/>
        </a:xfrm>
        <a:prstGeom prst="roundRect">
          <a:avLst>
            <a:gd name="adj" fmla="val 10000"/>
          </a:avLst>
        </a:prstGeom>
        <a:solidFill>
          <a:srgbClr val="969696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solidFill>
                <a:srgbClr val="000000"/>
              </a:solidFill>
            </a:rPr>
            <a:t>Treatment</a:t>
          </a:r>
        </a:p>
      </dsp:txBody>
      <dsp:txXfrm>
        <a:off x="9386833" y="290622"/>
        <a:ext cx="883258" cy="51708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7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336020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75360" y="4564015"/>
            <a:ext cx="5364480" cy="404269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95425" tIns="46875" rIns="95425" bIns="4687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noProof="0" smtClean="0"/>
              <a:t>Cliquez pour modifier le style de texte du masque</a:t>
            </a:r>
          </a:p>
          <a:p>
            <a:pPr lvl="1"/>
            <a:r>
              <a:rPr lang="fr-FR" noProof="0" smtClean="0"/>
              <a:t>Second niveau</a:t>
            </a:r>
          </a:p>
          <a:p>
            <a:pPr lvl="2"/>
            <a:r>
              <a:rPr lang="fr-FR" noProof="0" smtClean="0"/>
              <a:t>Troisième niveau</a:t>
            </a:r>
          </a:p>
          <a:p>
            <a:pPr lvl="3"/>
            <a:r>
              <a:rPr lang="fr-FR" noProof="0" smtClean="0"/>
              <a:t>Quatrième niveau</a:t>
            </a:r>
          </a:p>
          <a:p>
            <a:pPr lvl="4"/>
            <a:r>
              <a:rPr lang="fr-FR" noProof="0" smtClean="0"/>
              <a:t>Cinquième niveau</a:t>
            </a:r>
          </a:p>
        </p:txBody>
      </p:sp>
      <p:sp>
        <p:nvSpPr>
          <p:cNvPr id="108547" name="Rectangle 3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33475" y="836613"/>
            <a:ext cx="5049838" cy="33655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349636573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1413" y="842963"/>
            <a:ext cx="5030787" cy="3354387"/>
          </a:xfrm>
          <a:ln/>
        </p:spPr>
      </p:sp>
      <p:sp>
        <p:nvSpPr>
          <p:cNvPr id="1249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5360" y="4565676"/>
            <a:ext cx="5364480" cy="4027755"/>
          </a:xfrm>
          <a:noFill/>
          <a:ln w="9525"/>
        </p:spPr>
        <p:txBody>
          <a:bodyPr/>
          <a:lstStyle/>
          <a:p>
            <a:endParaRPr lang="en-US" dirty="0" smtClean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1413" y="842963"/>
            <a:ext cx="5030787" cy="3354387"/>
          </a:xfrm>
          <a:ln/>
        </p:spPr>
      </p:sp>
      <p:sp>
        <p:nvSpPr>
          <p:cNvPr id="1249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5360" y="4565676"/>
            <a:ext cx="5364480" cy="4027755"/>
          </a:xfrm>
          <a:noFill/>
          <a:ln w="9525"/>
        </p:spPr>
        <p:txBody>
          <a:bodyPr/>
          <a:lstStyle/>
          <a:p>
            <a:endParaRPr lang="en-US" dirty="0" smtClean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4144190" y="9118918"/>
            <a:ext cx="3169753" cy="480060"/>
          </a:xfrm>
          <a:prstGeom prst="rect">
            <a:avLst/>
          </a:prstGeom>
          <a:ln/>
        </p:spPr>
        <p:txBody>
          <a:bodyPr/>
          <a:lstStyle/>
          <a:p>
            <a:fld id="{4DA5CCA2-F99C-437D-A8C8-34C46580E618}" type="slidenum">
              <a:rPr lang="en-US"/>
              <a:pPr/>
              <a:t>16</a:t>
            </a:fld>
            <a:endParaRPr lang="en-US"/>
          </a:p>
        </p:txBody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0"/>
            <a:ext cx="7315200" cy="9601200"/>
          </a:xfrm>
        </p:spPr>
        <p:txBody>
          <a:bodyPr/>
          <a:lstStyle/>
          <a:p>
            <a:r>
              <a:rPr lang="en-US" sz="2400"/>
              <a:t>I have shown that we can localize the seeds after 30 seconds of imaging with a maximum error of just 1.7 mm. </a:t>
            </a:r>
          </a:p>
          <a:p>
            <a:r>
              <a:rPr lang="en-US" sz="2400"/>
              <a:t>I have demonstrated for the first time that a gamma-camera can meet both the imaging time and resolution design criteria for guidance of PBSI procedures.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Same sparing as a 2.5 cm</a:t>
            </a:r>
            <a:r>
              <a:rPr lang="en-US" baseline="0" dirty="0" smtClean="0"/>
              <a:t> cylinder in the ant post direction.</a:t>
            </a:r>
          </a:p>
          <a:p>
            <a:endParaRPr lang="en-US" baseline="0" dirty="0" smtClean="0"/>
          </a:p>
          <a:p>
            <a:r>
              <a:rPr lang="en-US" baseline="0" dirty="0" smtClean="0"/>
              <a:t>However dramatic loss decrease in dosimetric coverage of </a:t>
            </a:r>
            <a:endParaRPr lang="en-US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Same sparing as a 2.5 cm</a:t>
            </a:r>
            <a:r>
              <a:rPr lang="en-US" baseline="0" dirty="0" smtClean="0"/>
              <a:t> cylinder in the ant post direction.</a:t>
            </a:r>
          </a:p>
          <a:p>
            <a:endParaRPr lang="en-US" baseline="0" dirty="0" smtClean="0"/>
          </a:p>
          <a:p>
            <a:r>
              <a:rPr lang="en-US" baseline="0" dirty="0" smtClean="0"/>
              <a:t>However dramatic loss decrease in dosimetric coverage of </a:t>
            </a:r>
            <a:endParaRPr lang="en-US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57263" y="719138"/>
            <a:ext cx="5400675" cy="360045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4143532" y="9118531"/>
            <a:ext cx="3170420" cy="480496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ACB43C58-E9D5-4A57-A8DF-3098296AB0F3}" type="slidenum">
              <a:rPr lang="en-GB" smtClean="0"/>
              <a:pPr>
                <a:defRPr/>
              </a:pPr>
              <a:t>29</a:t>
            </a:fld>
            <a:endParaRPr lang="en-GB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HDR is effective </a:t>
            </a:r>
            <a:r>
              <a:rPr lang="en-US" dirty="0" err="1" smtClean="0"/>
              <a:t>zelefsky</a:t>
            </a:r>
            <a:r>
              <a:rPr lang="en-US" dirty="0" smtClean="0"/>
              <a:t> et al.</a:t>
            </a:r>
            <a:endParaRPr lang="en-US"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rtl="0" eaLnBrk="1" fontAlgn="t" latinLnBrk="0" hangingPunct="1"/>
            <a:r>
              <a:rPr lang="en-US" sz="1200" b="1" i="0" u="none" strike="noStrike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rPr>
              <a:t>Acute GU Toxicity Less with single fraction, p 0.0126</a:t>
            </a:r>
          </a:p>
          <a:p>
            <a:pPr rtl="0" eaLnBrk="1" fontAlgn="t" latinLnBrk="0" hangingPunct="1"/>
            <a:r>
              <a:rPr lang="en-US" sz="1200" b="0" i="0" u="none" strike="noStrike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rPr>
              <a:t>Late Toxicity No difference</a:t>
            </a:r>
          </a:p>
          <a:p>
            <a:pPr rtl="0" eaLnBrk="1" fontAlgn="t" latinLnBrk="0" hangingPunct="1"/>
            <a:r>
              <a:rPr lang="en-US" sz="1200" b="1" i="0" u="none" strike="noStrike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rPr>
              <a:t>Health Related QOL No difference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4143829" y="9119891"/>
            <a:ext cx="3170162" cy="479227"/>
          </a:xfrm>
          <a:prstGeom prst="rect">
            <a:avLst/>
          </a:prstGeom>
          <a:ln/>
        </p:spPr>
        <p:txBody>
          <a:bodyPr lIns="96442" tIns="48221" rIns="96442" bIns="48221"/>
          <a:lstStyle/>
          <a:p>
            <a:fld id="{A148C95C-0F9D-4722-8396-B3B52937BA1F}" type="slidenum">
              <a:rPr lang="en-US"/>
              <a:pPr/>
              <a:t>2</a:t>
            </a:fld>
            <a:endParaRPr lang="en-US"/>
          </a:p>
        </p:txBody>
      </p:sp>
      <p:sp>
        <p:nvSpPr>
          <p:cNvPr id="1085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US" sz="2500" dirty="0" smtClean="0"/>
              <a:t>375 patients last year for a total of 780 treatments. </a:t>
            </a:r>
            <a:endParaRPr lang="en-US" sz="2500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57263" y="719138"/>
            <a:ext cx="5400675" cy="360045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4143532" y="9118531"/>
            <a:ext cx="3170420" cy="480496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ACB43C58-E9D5-4A57-A8DF-3098296AB0F3}" type="slidenum">
              <a:rPr lang="en-GB" smtClean="0"/>
              <a:pPr>
                <a:defRPr/>
              </a:pPr>
              <a:t>53</a:t>
            </a:fld>
            <a:endParaRPr lang="en-GB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57263" y="719138"/>
            <a:ext cx="5400675" cy="360045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4143532" y="9118531"/>
            <a:ext cx="3170420" cy="480496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ACB43C58-E9D5-4A57-A8DF-3098296AB0F3}" type="slidenum">
              <a:rPr lang="en-GB" smtClean="0"/>
              <a:pPr>
                <a:defRPr/>
              </a:pPr>
              <a:t>54</a:t>
            </a:fld>
            <a:endParaRPr lang="en-GB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1413" y="842963"/>
            <a:ext cx="5030787" cy="3354387"/>
          </a:xfrm>
          <a:ln/>
        </p:spPr>
      </p:sp>
      <p:sp>
        <p:nvSpPr>
          <p:cNvPr id="1249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5360" y="4565676"/>
            <a:ext cx="5364480" cy="4027755"/>
          </a:xfrm>
          <a:noFill/>
          <a:ln w="9525"/>
        </p:spPr>
        <p:txBody>
          <a:bodyPr/>
          <a:lstStyle/>
          <a:p>
            <a:endParaRPr lang="en-US" dirty="0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4143829" y="9119891"/>
            <a:ext cx="3170162" cy="479227"/>
          </a:xfrm>
          <a:prstGeom prst="rect">
            <a:avLst/>
          </a:prstGeom>
          <a:ln/>
        </p:spPr>
        <p:txBody>
          <a:bodyPr lIns="96442" tIns="48221" rIns="96442" bIns="48221"/>
          <a:lstStyle/>
          <a:p>
            <a:fld id="{A148C95C-0F9D-4722-8396-B3B52937BA1F}" type="slidenum">
              <a:rPr lang="en-US"/>
              <a:pPr/>
              <a:t>3</a:t>
            </a:fld>
            <a:endParaRPr lang="en-US"/>
          </a:p>
        </p:txBody>
      </p:sp>
      <p:sp>
        <p:nvSpPr>
          <p:cNvPr id="1085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US" sz="2500" dirty="0" smtClean="0"/>
              <a:t>select</a:t>
            </a:r>
            <a:r>
              <a:rPr lang="en-US" sz="2500" baseline="0" dirty="0" smtClean="0"/>
              <a:t> these two site to discuss some of the development we are doing at the OCC.</a:t>
            </a:r>
          </a:p>
          <a:p>
            <a:pPr>
              <a:lnSpc>
                <a:spcPct val="80000"/>
              </a:lnSpc>
            </a:pPr>
            <a:r>
              <a:rPr lang="en-US" sz="2500" baseline="0" dirty="0" smtClean="0"/>
              <a:t>For Endometrial cancers, we are trying to develop a more patient specific application of </a:t>
            </a:r>
            <a:r>
              <a:rPr lang="en-US" sz="2500" baseline="0" dirty="0" err="1" smtClean="0"/>
              <a:t>brachytherapy</a:t>
            </a:r>
            <a:r>
              <a:rPr lang="en-US" sz="2500" baseline="0" dirty="0" smtClean="0"/>
              <a:t>.</a:t>
            </a:r>
            <a:endParaRPr lang="en-US" sz="2500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4144191" y="9118918"/>
            <a:ext cx="3169753" cy="480060"/>
          </a:xfrm>
          <a:prstGeom prst="rect">
            <a:avLst/>
          </a:prstGeom>
          <a:ln/>
        </p:spPr>
        <p:txBody>
          <a:bodyPr lIns="96442" tIns="48221" rIns="96442" bIns="48221"/>
          <a:lstStyle/>
          <a:p>
            <a:fld id="{83C29E7C-EC85-45D0-9C6A-F503E5B1B89A}" type="slidenum">
              <a:rPr lang="en-US"/>
              <a:pPr/>
              <a:t>5</a:t>
            </a:fld>
            <a:endParaRPr lang="en-US"/>
          </a:p>
        </p:txBody>
      </p:sp>
      <p:sp>
        <p:nvSpPr>
          <p:cNvPr id="2293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1"/>
            <a:ext cx="7315200" cy="9601200"/>
          </a:xfrm>
        </p:spPr>
        <p:txBody>
          <a:bodyPr/>
          <a:lstStyle/>
          <a:p>
            <a:endParaRPr lang="en-US" sz="2500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4144191" y="9118918"/>
            <a:ext cx="3169753" cy="480060"/>
          </a:xfrm>
          <a:prstGeom prst="rect">
            <a:avLst/>
          </a:prstGeom>
          <a:ln/>
        </p:spPr>
        <p:txBody>
          <a:bodyPr lIns="96442" tIns="48221" rIns="96442" bIns="48221"/>
          <a:lstStyle/>
          <a:p>
            <a:fld id="{83C29E7C-EC85-45D0-9C6A-F503E5B1B89A}" type="slidenum">
              <a:rPr lang="en-US"/>
              <a:pPr/>
              <a:t>6</a:t>
            </a:fld>
            <a:endParaRPr lang="en-US"/>
          </a:p>
        </p:txBody>
      </p:sp>
      <p:sp>
        <p:nvSpPr>
          <p:cNvPr id="2293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1"/>
            <a:ext cx="7315200" cy="9601200"/>
          </a:xfrm>
        </p:spPr>
        <p:txBody>
          <a:bodyPr/>
          <a:lstStyle/>
          <a:p>
            <a:endParaRPr lang="en-US" sz="2500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60438" y="722313"/>
            <a:ext cx="5394325" cy="3595687"/>
          </a:xfrm>
          <a:ln cap="flat"/>
        </p:spPr>
      </p:sp>
      <p:sp>
        <p:nvSpPr>
          <p:cNvPr id="1228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5360" y="4560695"/>
            <a:ext cx="5364480" cy="4319959"/>
          </a:xfrm>
          <a:noFill/>
          <a:ln w="9525"/>
        </p:spPr>
        <p:txBody>
          <a:bodyPr lIns="97112" tIns="48556" rIns="97112" bIns="48556"/>
          <a:lstStyle/>
          <a:p>
            <a:endParaRPr lang="en-CA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1413" y="842963"/>
            <a:ext cx="5030787" cy="3354387"/>
          </a:xfrm>
          <a:ln/>
        </p:spPr>
      </p:sp>
      <p:sp>
        <p:nvSpPr>
          <p:cNvPr id="1239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5360" y="4565676"/>
            <a:ext cx="5364480" cy="4027755"/>
          </a:xfrm>
          <a:noFill/>
          <a:ln w="9525"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1413" y="842963"/>
            <a:ext cx="5030787" cy="3354387"/>
          </a:xfrm>
          <a:ln/>
        </p:spPr>
      </p:sp>
      <p:sp>
        <p:nvSpPr>
          <p:cNvPr id="1249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5360" y="4565676"/>
            <a:ext cx="5364480" cy="4027755"/>
          </a:xfrm>
          <a:noFill/>
          <a:ln w="9525"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4143532" y="9118531"/>
            <a:ext cx="3170420" cy="480496"/>
          </a:xfrm>
          <a:prstGeom prst="rect">
            <a:avLst/>
          </a:prstGeom>
          <a:noFill/>
        </p:spPr>
        <p:txBody>
          <a:bodyPr/>
          <a:lstStyle/>
          <a:p>
            <a:fld id="{BF312E3F-B26E-4030-B4CA-16FCE00EC0DE}" type="slidenum">
              <a:rPr lang="en-US" smtClean="0"/>
              <a:pPr/>
              <a:t>13</a:t>
            </a:fld>
            <a:endParaRPr lang="en-US" smtClean="0"/>
          </a:p>
        </p:txBody>
      </p:sp>
      <p:sp>
        <p:nvSpPr>
          <p:cNvPr id="471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0"/>
            <a:ext cx="7315200" cy="9601200"/>
          </a:xfrm>
          <a:noFill/>
          <a:ln/>
        </p:spPr>
        <p:txBody>
          <a:bodyPr/>
          <a:lstStyle/>
          <a:p>
            <a:pPr eaLnBrk="1" hangingPunct="1"/>
            <a:r>
              <a:rPr lang="en-US" sz="2800" dirty="0" smtClean="0"/>
              <a:t>Keller et al. in the early days of PBSI evaluated Pd and I-125 for their radiation safety, and developed a formalism that takes into account the volume of the PTV, its depth, the effect of dose and radionuclide physical parameters like half-life and energy.  </a:t>
            </a:r>
          </a:p>
          <a:p>
            <a:pPr eaLnBrk="1" hangingPunct="1"/>
            <a:r>
              <a:rPr lang="en-US" sz="2800" dirty="0" smtClean="0"/>
              <a:t>The NCRP suggests a limit of  5 </a:t>
            </a:r>
            <a:r>
              <a:rPr lang="en-US" sz="2800" dirty="0" err="1" smtClean="0"/>
              <a:t>mSv</a:t>
            </a:r>
            <a:r>
              <a:rPr lang="en-US" sz="2800" dirty="0" smtClean="0"/>
              <a:t> for care givers/spouse who receive exposure from radionuclide therapy patients.</a:t>
            </a:r>
          </a:p>
          <a:p>
            <a:pPr eaLnBrk="1" hangingPunct="1"/>
            <a:r>
              <a:rPr lang="en-US" sz="2800" dirty="0" smtClean="0"/>
              <a:t>Using this formalism Keller et al. were able to determine that Pd-103 was constantly below 2.6 </a:t>
            </a:r>
            <a:r>
              <a:rPr lang="en-US" sz="2800" dirty="0" err="1" smtClean="0"/>
              <a:t>mSv</a:t>
            </a:r>
            <a:endParaRPr lang="en-US" sz="2800" dirty="0" smtClean="0"/>
          </a:p>
          <a:p>
            <a:pPr eaLnBrk="1" hangingPunct="1"/>
            <a:r>
              <a:rPr lang="en-US" sz="2800" dirty="0" smtClean="0"/>
              <a:t>Using this formalism and adapting it I wanted to determine if Cs131 was going to be safe.</a:t>
            </a:r>
            <a:endParaRPr lang="en-CA" sz="2800" dirty="0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10287000" cy="6858000"/>
          </a:xfrm>
          <a:prstGeom prst="rect">
            <a:avLst/>
          </a:prstGeom>
          <a:gradFill rotWithShape="1">
            <a:gsLst>
              <a:gs pos="0">
                <a:srgbClr val="006600"/>
              </a:gs>
              <a:gs pos="100000">
                <a:srgbClr val="006600">
                  <a:gamma/>
                  <a:tint val="17647"/>
                  <a:invGamma/>
                </a:srgbClr>
              </a:gs>
            </a:gsLst>
            <a:lin ang="27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a typeface="+mn-ea"/>
              <a:cs typeface="+mn-cs"/>
            </a:endParaRPr>
          </a:p>
        </p:txBody>
      </p:sp>
      <p:sp>
        <p:nvSpPr>
          <p:cNvPr id="5" name="Rectangle 3"/>
          <p:cNvSpPr>
            <a:spLocks noChangeArrowheads="1"/>
          </p:cNvSpPr>
          <p:nvPr userDrawn="1"/>
        </p:nvSpPr>
        <p:spPr bwMode="auto">
          <a:xfrm>
            <a:off x="0" y="1982788"/>
            <a:ext cx="10287000" cy="1903412"/>
          </a:xfrm>
          <a:prstGeom prst="rect">
            <a:avLst/>
          </a:prstGeom>
          <a:solidFill>
            <a:srgbClr val="000000">
              <a:alpha val="49001"/>
            </a:srgbClr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lIns="0" tIns="91440" bIns="0" anchor="ctr"/>
          <a:lstStyle/>
          <a:p>
            <a:pPr>
              <a:defRPr/>
            </a:pPr>
            <a:endParaRPr lang="en-US" dirty="0">
              <a:latin typeface="+mj-lt"/>
              <a:ea typeface="+mn-ea"/>
              <a:cs typeface="+mn-cs"/>
            </a:endParaRPr>
          </a:p>
        </p:txBody>
      </p:sp>
      <p:pic>
        <p:nvPicPr>
          <p:cNvPr id="6" name="Picture 7"/>
          <p:cNvPicPr>
            <a:picLocks noChangeAspect="1" noChangeArrowheads="1"/>
          </p:cNvPicPr>
          <p:nvPr/>
        </p:nvPicPr>
        <p:blipFill>
          <a:blip r:embed="rId2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0" y="0"/>
            <a:ext cx="7715250" cy="2273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8" descr="odette cancer centre logo"/>
          <p:cNvPicPr>
            <a:picLocks noChangeAspect="1" noChangeArrowheads="1"/>
          </p:cNvPicPr>
          <p:nvPr/>
        </p:nvPicPr>
        <p:blipFill>
          <a:blip r:embed="rId3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383338" y="5949950"/>
            <a:ext cx="2974975" cy="900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3477" name="Rectangle 5"/>
          <p:cNvSpPr>
            <a:spLocks noGrp="1" noChangeArrowheads="1"/>
          </p:cNvSpPr>
          <p:nvPr>
            <p:ph type="ctrTitle"/>
          </p:nvPr>
        </p:nvSpPr>
        <p:spPr>
          <a:xfrm>
            <a:off x="0" y="1982788"/>
            <a:ext cx="10287000" cy="1903412"/>
          </a:xfrm>
        </p:spPr>
        <p:txBody>
          <a:bodyPr lIns="91440" tIns="45720" rIns="91440" bIns="45720"/>
          <a:lstStyle>
            <a:lvl1pPr algn="ctr">
              <a:defRPr>
                <a:latin typeface="+mj-l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33478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1543050" y="3886200"/>
            <a:ext cx="7200900" cy="762000"/>
          </a:xfrm>
        </p:spPr>
        <p:txBody>
          <a:bodyPr/>
          <a:lstStyle>
            <a:lvl1pPr marL="0" indent="0" algn="ctr">
              <a:buFontTx/>
              <a:buNone/>
              <a:defRPr>
                <a:solidFill>
                  <a:srgbClr val="333399"/>
                </a:solidFill>
                <a:latin typeface="+mn-lt"/>
              </a:defRPr>
            </a:lvl1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930B386-CE1A-4BC5-951C-A1EDDD08EDD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822406" y="0"/>
            <a:ext cx="2464594" cy="5867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28625" y="0"/>
            <a:ext cx="7222331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957BF5C-71AF-4711-9D70-5D7A49F5D2A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86025" y="0"/>
            <a:ext cx="7800975" cy="8382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28625" y="1219200"/>
            <a:ext cx="4672013" cy="464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72087" y="1219200"/>
            <a:ext cx="4672013" cy="464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F6BC7F8-2FA3-4A6B-9FAC-74D566CC79B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2486025" y="0"/>
            <a:ext cx="7800975" cy="8382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28625" y="1219200"/>
            <a:ext cx="4672013" cy="22479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5272087" y="1219200"/>
            <a:ext cx="4672013" cy="22479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28625" y="3619500"/>
            <a:ext cx="4672013" cy="22479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272087" y="3619500"/>
            <a:ext cx="4672013" cy="22479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8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94A0525-B503-446A-8D39-4B1A2E11882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dgm" preserve="1">
  <p:cSld name="Title and Diagram or Organization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86025" y="0"/>
            <a:ext cx="7800975" cy="8382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martArt Placeholder 2"/>
          <p:cNvSpPr>
            <a:spLocks noGrp="1"/>
          </p:cNvSpPr>
          <p:nvPr>
            <p:ph type="dgm" idx="1"/>
          </p:nvPr>
        </p:nvSpPr>
        <p:spPr>
          <a:xfrm>
            <a:off x="428625" y="1219200"/>
            <a:ext cx="9515475" cy="4648200"/>
          </a:xfrm>
        </p:spPr>
        <p:txBody>
          <a:bodyPr/>
          <a:lstStyle/>
          <a:p>
            <a:pPr lvl="0"/>
            <a:r>
              <a:rPr lang="en-US" noProof="0" smtClean="0"/>
              <a:t>Click icon to add SmartArt graphic</a:t>
            </a:r>
            <a:endParaRPr lang="en-US" noProof="0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A5766F6-177F-427B-B9BA-C77CA6561B0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86025" y="0"/>
            <a:ext cx="7800975" cy="8382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28625" y="1219200"/>
            <a:ext cx="9515475" cy="4648200"/>
          </a:xfrm>
        </p:spPr>
        <p:txBody>
          <a:bodyPr/>
          <a:lstStyle/>
          <a:p>
            <a:pPr lvl="0"/>
            <a:r>
              <a:rPr lang="en-US" noProof="0" smtClean="0"/>
              <a:t>Click icon to add table</a:t>
            </a:r>
            <a:endParaRPr lang="en-US" noProof="0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0D77932-633B-4ABB-8B60-90AE616EA46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 preserve="1">
  <p:cSld name="Title,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86025" y="0"/>
            <a:ext cx="7800975" cy="8382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28625" y="1219200"/>
            <a:ext cx="4672013" cy="464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272087" y="1219200"/>
            <a:ext cx="4672013" cy="464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D31D57F-3E87-4747-A7E0-D7638ED2AAA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1257300" y="171450"/>
            <a:ext cx="8212138" cy="59245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86025" y="0"/>
            <a:ext cx="7800975" cy="10350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60FCBEF-AC40-4213-8CF9-9B331EAF39F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602" y="4406901"/>
            <a:ext cx="874395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602" y="2906713"/>
            <a:ext cx="874395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15107C-BE40-4684-92C0-64F23F6746A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86025" y="0"/>
            <a:ext cx="7800975" cy="10350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28625" y="1219200"/>
            <a:ext cx="4672013" cy="4648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72087" y="1219200"/>
            <a:ext cx="4672013" cy="4648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26D095F-6B32-4799-B6B8-08A7399CB36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06717" y="0"/>
            <a:ext cx="7778696" cy="10350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4350" y="1535113"/>
            <a:ext cx="454521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350" y="2174875"/>
            <a:ext cx="454521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225654" y="1535113"/>
            <a:ext cx="454699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225654" y="2174875"/>
            <a:ext cx="454699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8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8EDDC7F-8F99-43AC-AF17-24091E2BB3A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7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68D6C1-CCE2-459A-9CA9-6AE28A9F358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8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7528368-75FC-40A9-8D70-427E1D6E9A1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1" y="273050"/>
            <a:ext cx="3384352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21931" y="273051"/>
            <a:ext cx="575071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4351" y="1435101"/>
            <a:ext cx="3384352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429327F-05EF-4AB2-85ED-4DEC7B8678A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6324" y="4800600"/>
            <a:ext cx="6172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016324" y="612775"/>
            <a:ext cx="6172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16324" y="5367338"/>
            <a:ext cx="6172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04933E1-89CF-4F2E-851A-E8ADEBD24D6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450" name="Rectangle 2"/>
          <p:cNvSpPr>
            <a:spLocks noChangeArrowheads="1"/>
          </p:cNvSpPr>
          <p:nvPr/>
        </p:nvSpPr>
        <p:spPr bwMode="auto">
          <a:xfrm>
            <a:off x="0" y="0"/>
            <a:ext cx="10287000" cy="6858000"/>
          </a:xfrm>
          <a:prstGeom prst="rect">
            <a:avLst/>
          </a:prstGeom>
          <a:gradFill rotWithShape="1">
            <a:gsLst>
              <a:gs pos="0">
                <a:srgbClr val="006600"/>
              </a:gs>
              <a:gs pos="100000">
                <a:srgbClr val="9FC59F"/>
              </a:gs>
            </a:gsLst>
            <a:lin ang="27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a typeface="+mn-ea"/>
              <a:cs typeface="+mn-cs"/>
            </a:endParaRPr>
          </a:p>
        </p:txBody>
      </p:sp>
      <p:sp>
        <p:nvSpPr>
          <p:cNvPr id="232451" name="Rectangle 3"/>
          <p:cNvSpPr>
            <a:spLocks noChangeArrowheads="1"/>
          </p:cNvSpPr>
          <p:nvPr/>
        </p:nvSpPr>
        <p:spPr bwMode="auto">
          <a:xfrm>
            <a:off x="0" y="0"/>
            <a:ext cx="10287000" cy="1022350"/>
          </a:xfrm>
          <a:prstGeom prst="rect">
            <a:avLst/>
          </a:prstGeom>
          <a:solidFill>
            <a:srgbClr val="000000">
              <a:alpha val="39999"/>
            </a:srgbClr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lIns="0" tIns="91440" bIns="0" anchor="ctr"/>
          <a:lstStyle/>
          <a:p>
            <a:pPr>
              <a:defRPr/>
            </a:pPr>
            <a:endParaRPr lang="en-US">
              <a:ea typeface="+mn-ea"/>
              <a:cs typeface="+mn-cs"/>
            </a:endParaRPr>
          </a:p>
        </p:txBody>
      </p:sp>
      <p:pic>
        <p:nvPicPr>
          <p:cNvPr id="39940" name="Picture 4"/>
          <p:cNvPicPr>
            <a:picLocks noChangeAspect="1" noChangeArrowheads="1"/>
          </p:cNvPicPr>
          <p:nvPr/>
        </p:nvPicPr>
        <p:blipFill>
          <a:blip r:embed="rId19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0" y="0"/>
            <a:ext cx="2486025" cy="733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9941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2486025" y="0"/>
            <a:ext cx="7800975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36000" rIns="3600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39942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428625" y="1219200"/>
            <a:ext cx="9515475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232455" name="Rectangle 7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514725" y="6248400"/>
            <a:ext cx="3257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b="0">
                <a:solidFill>
                  <a:srgbClr val="333399"/>
                </a:solidFill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32456" name="Rectangle 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57250" y="6248400"/>
            <a:ext cx="21431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400" b="0">
                <a:solidFill>
                  <a:srgbClr val="333399"/>
                </a:solidFill>
                <a:ea typeface="+mn-ea"/>
                <a:cs typeface="+mn-cs"/>
              </a:defRPr>
            </a:lvl1pPr>
          </a:lstStyle>
          <a:p>
            <a:pPr>
              <a:defRPr/>
            </a:pPr>
            <a:fld id="{8DB4D55D-478A-4BF1-A706-F98269E4449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03" r:id="rId1"/>
    <p:sldLayoutId id="2147483864" r:id="rId2"/>
    <p:sldLayoutId id="2147483865" r:id="rId3"/>
    <p:sldLayoutId id="2147483866" r:id="rId4"/>
    <p:sldLayoutId id="2147483867" r:id="rId5"/>
    <p:sldLayoutId id="2147483868" r:id="rId6"/>
    <p:sldLayoutId id="2147483869" r:id="rId7"/>
    <p:sldLayoutId id="2147483870" r:id="rId8"/>
    <p:sldLayoutId id="2147483871" r:id="rId9"/>
    <p:sldLayoutId id="2147483872" r:id="rId10"/>
    <p:sldLayoutId id="2147483873" r:id="rId11"/>
    <p:sldLayoutId id="2147483874" r:id="rId12"/>
    <p:sldLayoutId id="2147483875" r:id="rId13"/>
    <p:sldLayoutId id="2147483876" r:id="rId14"/>
    <p:sldLayoutId id="2147483877" r:id="rId15"/>
    <p:sldLayoutId id="2147483878" r:id="rId16"/>
    <p:sldLayoutId id="2147483904" r:id="rId17"/>
  </p:sldLayoutIdLst>
  <p:timing>
    <p:tnLst>
      <p:par>
        <p:cTn id="1" dur="indefinite" restart="never" nodeType="tmRoot"/>
      </p:par>
    </p:tnLst>
  </p:timing>
  <p:txStyles>
    <p:titleStyle>
      <a:lvl1pPr algn="r" rtl="0" eaLnBrk="0" fontAlgn="base" hangingPunct="0">
        <a:spcBef>
          <a:spcPct val="0"/>
        </a:spcBef>
        <a:spcAft>
          <a:spcPct val="0"/>
        </a:spcAft>
        <a:defRPr sz="4000">
          <a:solidFill>
            <a:srgbClr val="FFC000"/>
          </a:solidFill>
          <a:latin typeface="+mj-lt"/>
          <a:ea typeface="+mj-ea"/>
          <a:cs typeface="+mj-cs"/>
        </a:defRPr>
      </a:lvl1pPr>
      <a:lvl2pPr algn="r" rtl="0" eaLnBrk="0" fontAlgn="base" hangingPunct="0">
        <a:spcBef>
          <a:spcPct val="0"/>
        </a:spcBef>
        <a:spcAft>
          <a:spcPct val="0"/>
        </a:spcAft>
        <a:defRPr sz="4000">
          <a:solidFill>
            <a:srgbClr val="FFC000"/>
          </a:solidFill>
          <a:latin typeface="Arial" charset="0"/>
        </a:defRPr>
      </a:lvl2pPr>
      <a:lvl3pPr algn="r" rtl="0" eaLnBrk="0" fontAlgn="base" hangingPunct="0">
        <a:spcBef>
          <a:spcPct val="0"/>
        </a:spcBef>
        <a:spcAft>
          <a:spcPct val="0"/>
        </a:spcAft>
        <a:defRPr sz="4000">
          <a:solidFill>
            <a:srgbClr val="FFC000"/>
          </a:solidFill>
          <a:latin typeface="Arial" charset="0"/>
        </a:defRPr>
      </a:lvl3pPr>
      <a:lvl4pPr algn="r" rtl="0" eaLnBrk="0" fontAlgn="base" hangingPunct="0">
        <a:spcBef>
          <a:spcPct val="0"/>
        </a:spcBef>
        <a:spcAft>
          <a:spcPct val="0"/>
        </a:spcAft>
        <a:defRPr sz="4000">
          <a:solidFill>
            <a:srgbClr val="FFC000"/>
          </a:solidFill>
          <a:latin typeface="Arial" charset="0"/>
        </a:defRPr>
      </a:lvl4pPr>
      <a:lvl5pPr algn="r" rtl="0" eaLnBrk="0" fontAlgn="base" hangingPunct="0">
        <a:spcBef>
          <a:spcPct val="0"/>
        </a:spcBef>
        <a:spcAft>
          <a:spcPct val="0"/>
        </a:spcAft>
        <a:defRPr sz="4000">
          <a:solidFill>
            <a:srgbClr val="FFC000"/>
          </a:solidFill>
          <a:latin typeface="Arial" charset="0"/>
        </a:defRPr>
      </a:lvl5pPr>
      <a:lvl6pPr marL="457200" algn="r" rtl="0" eaLnBrk="1" fontAlgn="base" hangingPunct="1">
        <a:spcBef>
          <a:spcPct val="0"/>
        </a:spcBef>
        <a:spcAft>
          <a:spcPct val="0"/>
        </a:spcAft>
        <a:defRPr sz="4000">
          <a:solidFill>
            <a:srgbClr val="CCFF99"/>
          </a:solidFill>
          <a:latin typeface="Arial" charset="0"/>
        </a:defRPr>
      </a:lvl6pPr>
      <a:lvl7pPr marL="914400" algn="r" rtl="0" eaLnBrk="1" fontAlgn="base" hangingPunct="1">
        <a:spcBef>
          <a:spcPct val="0"/>
        </a:spcBef>
        <a:spcAft>
          <a:spcPct val="0"/>
        </a:spcAft>
        <a:defRPr sz="4000">
          <a:solidFill>
            <a:srgbClr val="CCFF99"/>
          </a:solidFill>
          <a:latin typeface="Arial" charset="0"/>
        </a:defRPr>
      </a:lvl7pPr>
      <a:lvl8pPr marL="1371600" algn="r" rtl="0" eaLnBrk="1" fontAlgn="base" hangingPunct="1">
        <a:spcBef>
          <a:spcPct val="0"/>
        </a:spcBef>
        <a:spcAft>
          <a:spcPct val="0"/>
        </a:spcAft>
        <a:defRPr sz="4000">
          <a:solidFill>
            <a:srgbClr val="CCFF99"/>
          </a:solidFill>
          <a:latin typeface="Arial" charset="0"/>
        </a:defRPr>
      </a:lvl8pPr>
      <a:lvl9pPr marL="1828800" algn="r" rtl="0" eaLnBrk="1" fontAlgn="base" hangingPunct="1">
        <a:spcBef>
          <a:spcPct val="0"/>
        </a:spcBef>
        <a:spcAft>
          <a:spcPct val="0"/>
        </a:spcAft>
        <a:defRPr sz="4000">
          <a:solidFill>
            <a:srgbClr val="CCFF99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17.png"/><Relationship Id="rId4" Type="http://schemas.openxmlformats.org/officeDocument/2006/relationships/oleObject" Target="../embeddings/oleObject5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emf"/><Relationship Id="rId4" Type="http://schemas.openxmlformats.org/officeDocument/2006/relationships/image" Target="../media/image20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3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6.emf"/><Relationship Id="rId4" Type="http://schemas.openxmlformats.org/officeDocument/2006/relationships/image" Target="../media/image25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29.emf"/><Relationship Id="rId4" Type="http://schemas.openxmlformats.org/officeDocument/2006/relationships/oleObject" Target="../embeddings/oleObject6.bin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jpe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4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emf"/><Relationship Id="rId4" Type="http://schemas.openxmlformats.org/officeDocument/2006/relationships/image" Target="../media/image49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slideLayout" Target="../slideLayouts/slideLayout2.xml"/><Relationship Id="rId1" Type="http://schemas.openxmlformats.org/officeDocument/2006/relationships/video" Target="file:///C:\Documents%20and%20Settings\Gerard%20Morton\My%20Documents\prostate_metings\readytotreatPro.wmv" TargetMode="External"/><Relationship Id="rId4" Type="http://schemas.openxmlformats.org/officeDocument/2006/relationships/image" Target="../media/image55.jpe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image" Target="../media/image56.jpeg"/><Relationship Id="rId7" Type="http://schemas.openxmlformats.org/officeDocument/2006/relationships/diagramLayout" Target="../diagrams/layout1.xml"/><Relationship Id="rId2" Type="http://schemas.openxmlformats.org/officeDocument/2006/relationships/slideLayout" Target="../slideLayouts/slideLayout6.xml"/><Relationship Id="rId1" Type="http://schemas.openxmlformats.org/officeDocument/2006/relationships/video" Target="scan1Pro.wmv" TargetMode="External"/><Relationship Id="rId6" Type="http://schemas.openxmlformats.org/officeDocument/2006/relationships/diagramData" Target="../diagrams/data1.xml"/><Relationship Id="rId5" Type="http://schemas.openxmlformats.org/officeDocument/2006/relationships/image" Target="../media/image58.jpeg"/><Relationship Id="rId10" Type="http://schemas.microsoft.com/office/2007/relationships/diagramDrawing" Target="../diagrams/drawing1.xml"/><Relationship Id="rId4" Type="http://schemas.openxmlformats.org/officeDocument/2006/relationships/image" Target="../media/image57.jpeg"/><Relationship Id="rId9" Type="http://schemas.openxmlformats.org/officeDocument/2006/relationships/diagramColors" Target="../diagrams/colors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6.png"/><Relationship Id="rId5" Type="http://schemas.openxmlformats.org/officeDocument/2006/relationships/oleObject" Target="../embeddings/oleObject2.bin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4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7.xml"/><Relationship Id="rId3" Type="http://schemas.openxmlformats.org/officeDocument/2006/relationships/image" Target="../media/image65.png"/><Relationship Id="rId7" Type="http://schemas.openxmlformats.org/officeDocument/2006/relationships/diagramColors" Target="../diagrams/colors7.xml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Relationship Id="rId6" Type="http://schemas.openxmlformats.org/officeDocument/2006/relationships/diagramQuickStyle" Target="../diagrams/quickStyle7.xml"/><Relationship Id="rId5" Type="http://schemas.openxmlformats.org/officeDocument/2006/relationships/diagramLayout" Target="../diagrams/layout7.xml"/><Relationship Id="rId4" Type="http://schemas.openxmlformats.org/officeDocument/2006/relationships/diagramData" Target="../diagrams/data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7" Type="http://schemas.openxmlformats.org/officeDocument/2006/relationships/image" Target="../media/image66.png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jpeg"/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Relationship Id="rId9" Type="http://schemas.openxmlformats.org/officeDocument/2006/relationships/image" Target="../media/image69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10" Type="http://schemas.openxmlformats.org/officeDocument/2006/relationships/image" Target="../media/image72.png"/><Relationship Id="rId4" Type="http://schemas.openxmlformats.org/officeDocument/2006/relationships/diagramLayout" Target="../diagrams/layout11.xml"/><Relationship Id="rId9" Type="http://schemas.openxmlformats.org/officeDocument/2006/relationships/image" Target="../media/image71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2.xml"/><Relationship Id="rId3" Type="http://schemas.openxmlformats.org/officeDocument/2006/relationships/notesSlide" Target="../notesSlides/notesSlide21.xml"/><Relationship Id="rId7" Type="http://schemas.openxmlformats.org/officeDocument/2006/relationships/diagramQuickStyle" Target="../diagrams/quickStyle12.xml"/><Relationship Id="rId2" Type="http://schemas.openxmlformats.org/officeDocument/2006/relationships/slideLayout" Target="../slideLayouts/slideLayout6.xml"/><Relationship Id="rId1" Type="http://schemas.openxmlformats.org/officeDocument/2006/relationships/video" Target="connectingPro.wmv" TargetMode="External"/><Relationship Id="rId6" Type="http://schemas.openxmlformats.org/officeDocument/2006/relationships/diagramLayout" Target="../diagrams/layout12.xml"/><Relationship Id="rId5" Type="http://schemas.openxmlformats.org/officeDocument/2006/relationships/diagramData" Target="../diagrams/data12.xml"/><Relationship Id="rId4" Type="http://schemas.openxmlformats.org/officeDocument/2006/relationships/image" Target="../media/image73.png"/><Relationship Id="rId9" Type="http://schemas.microsoft.com/office/2007/relationships/diagramDrawing" Target="../diagrams/drawing1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diagramData" Target="../diagrams/data13.xml"/><Relationship Id="rId7" Type="http://schemas.microsoft.com/office/2007/relationships/diagramDrawing" Target="../diagrams/drawing13.xml"/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3.xml"/><Relationship Id="rId5" Type="http://schemas.openxmlformats.org/officeDocument/2006/relationships/diagramQuickStyle" Target="../diagrams/quickStyle13.xml"/><Relationship Id="rId4" Type="http://schemas.openxmlformats.org/officeDocument/2006/relationships/diagramLayout" Target="../diagrams/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7" Type="http://schemas.openxmlformats.org/officeDocument/2006/relationships/image" Target="../media/image10.wmf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.xml"/><Relationship Id="rId6" Type="http://schemas.openxmlformats.org/officeDocument/2006/relationships/image" Target="../media/image9.wmf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diagramData" Target="../diagrams/data14.xml"/><Relationship Id="rId7" Type="http://schemas.microsoft.com/office/2007/relationships/diagramDrawing" Target="../diagrams/drawing14.xml"/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4.xml"/><Relationship Id="rId5" Type="http://schemas.openxmlformats.org/officeDocument/2006/relationships/diagramQuickStyle" Target="../diagrams/quickStyle14.xml"/><Relationship Id="rId4" Type="http://schemas.openxmlformats.org/officeDocument/2006/relationships/diagramLayout" Target="../diagrams/layout14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jpeg"/><Relationship Id="rId3" Type="http://schemas.openxmlformats.org/officeDocument/2006/relationships/diagramLayout" Target="../diagrams/layout15.xml"/><Relationship Id="rId7" Type="http://schemas.openxmlformats.org/officeDocument/2006/relationships/image" Target="../media/image78.png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5.xml"/><Relationship Id="rId5" Type="http://schemas.openxmlformats.org/officeDocument/2006/relationships/diagramColors" Target="../diagrams/colors15.xml"/><Relationship Id="rId4" Type="http://schemas.openxmlformats.org/officeDocument/2006/relationships/diagramQuickStyle" Target="../diagrams/quickStyle1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6.xml"/><Relationship Id="rId7" Type="http://schemas.openxmlformats.org/officeDocument/2006/relationships/image" Target="../media/image80.png"/><Relationship Id="rId2" Type="http://schemas.openxmlformats.org/officeDocument/2006/relationships/diagramData" Target="../diagrams/data1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6.xml"/><Relationship Id="rId5" Type="http://schemas.openxmlformats.org/officeDocument/2006/relationships/diagramColors" Target="../diagrams/colors16.xml"/><Relationship Id="rId4" Type="http://schemas.openxmlformats.org/officeDocument/2006/relationships/diagramQuickStyle" Target="../diagrams/quickStyle1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4" Type="http://schemas.openxmlformats.org/officeDocument/2006/relationships/image" Target="../media/image82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slideLayout" Target="../slideLayouts/slideLayout2.xml"/><Relationship Id="rId7" Type="http://schemas.openxmlformats.org/officeDocument/2006/relationships/oleObject" Target="../embeddings/oleObject4.bin"/><Relationship Id="rId2" Type="http://schemas.openxmlformats.org/officeDocument/2006/relationships/tags" Target="../tags/tag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1.png"/><Relationship Id="rId5" Type="http://schemas.openxmlformats.org/officeDocument/2006/relationships/oleObject" Target="../embeddings/oleObject3.bin"/><Relationship Id="rId4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2.xml"/><Relationship Id="rId1" Type="http://schemas.openxmlformats.org/officeDocument/2006/relationships/video" Target="file:///C:\Documents%20and%20Settings\Jean-Philippe\Desktop\PBSI\DOSI3.wmv" TargetMode="Externa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633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2006036"/>
            <a:ext cx="5692462" cy="392468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030159" name="Text Box 15"/>
          <p:cNvSpPr txBox="1">
            <a:spLocks noChangeArrowheads="1"/>
          </p:cNvSpPr>
          <p:nvPr/>
        </p:nvSpPr>
        <p:spPr bwMode="auto">
          <a:xfrm>
            <a:off x="6186215" y="3857852"/>
            <a:ext cx="4099199" cy="46166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sz="2400" b="1" dirty="0">
                <a:solidFill>
                  <a:schemeClr val="tx2">
                    <a:lumMod val="25000"/>
                  </a:schemeClr>
                </a:solidFill>
                <a:latin typeface="Arial" pitchFamily="34" charset="0"/>
                <a:ea typeface="+mn-ea"/>
                <a:cs typeface="+mn-cs"/>
              </a:rPr>
              <a:t>Ananth </a:t>
            </a:r>
            <a:r>
              <a:rPr lang="en-US" sz="2400" b="1" dirty="0" smtClean="0">
                <a:solidFill>
                  <a:schemeClr val="tx2">
                    <a:lumMod val="25000"/>
                  </a:schemeClr>
                </a:solidFill>
                <a:latin typeface="Arial" pitchFamily="34" charset="0"/>
                <a:ea typeface="+mn-ea"/>
                <a:cs typeface="+mn-cs"/>
              </a:rPr>
              <a:t>Ravi, PhD, MCCPM</a:t>
            </a:r>
            <a:endParaRPr lang="en-US" sz="3200" b="1" dirty="0" smtClean="0">
              <a:solidFill>
                <a:schemeClr val="tx2">
                  <a:lumMod val="25000"/>
                </a:schemeClr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157268" y="1982788"/>
            <a:ext cx="7129732" cy="1903412"/>
          </a:xfrm>
        </p:spPr>
        <p:txBody>
          <a:bodyPr/>
          <a:lstStyle/>
          <a:p>
            <a:pPr algn="r"/>
            <a:r>
              <a:rPr lang="en-US" dirty="0" smtClean="0"/>
              <a:t>Towards Personalized Brachytherapy at the </a:t>
            </a:r>
            <a:br>
              <a:rPr lang="en-US" dirty="0" smtClean="0"/>
            </a:br>
            <a:r>
              <a:rPr lang="en-US" dirty="0" smtClean="0"/>
              <a:t>Odette Cancer Centre</a:t>
            </a:r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63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PBSI patient setup</a:t>
            </a:r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smtClean="0"/>
              <a:t>Operating Room setup</a:t>
            </a:r>
            <a:endParaRPr lang="en-US" dirty="0"/>
          </a:p>
        </p:txBody>
      </p:sp>
      <p:pic>
        <p:nvPicPr>
          <p:cNvPr id="8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print"/>
          <a:stretch>
            <a:fillRect/>
          </a:stretch>
        </p:blipFill>
        <p:spPr>
          <a:xfrm>
            <a:off x="514350" y="2636440"/>
            <a:ext cx="4545013" cy="3028157"/>
          </a:xfrm>
        </p:spPr>
      </p:pic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 smtClean="0"/>
              <a:t>3D rendering</a:t>
            </a:r>
            <a:endParaRPr lang="en-US" dirty="0"/>
          </a:p>
        </p:txBody>
      </p:sp>
      <p:graphicFrame>
        <p:nvGraphicFramePr>
          <p:cNvPr id="119810" name="Object 2"/>
          <p:cNvGraphicFramePr>
            <a:graphicFrameLocks noGrp="1" noChangeAspect="1"/>
          </p:cNvGraphicFramePr>
          <p:nvPr>
            <p:ph sz="quarter" idx="4"/>
          </p:nvPr>
        </p:nvGraphicFramePr>
        <p:xfrm>
          <a:off x="5889625" y="2174875"/>
          <a:ext cx="3217863" cy="3951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284" r:id="rId4" imgW="5896798" imgH="7238095" progId="">
                  <p:embed/>
                </p:oleObj>
              </mc:Choice>
              <mc:Fallback>
                <p:oleObj r:id="rId4" imgW="5896798" imgH="7238095" progId="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89625" y="2174875"/>
                        <a:ext cx="3217863" cy="3951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360" name="Picture 8"/>
          <p:cNvPicPr>
            <a:picLocks noChangeAspect="1" noChangeArrowheads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0" y="1497320"/>
            <a:ext cx="3427200" cy="39591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0354" name="Picture 2"/>
          <p:cNvPicPr>
            <a:picLocks noChangeAspect="1" noChangeArrowheads="1"/>
          </p:cNvPicPr>
          <p:nvPr/>
        </p:nvPicPr>
        <p:blipFill>
          <a:blip r:embed="rId4" cstate="email"/>
          <a:srcRect/>
          <a:stretch>
            <a:fillRect/>
          </a:stretch>
        </p:blipFill>
        <p:spPr bwMode="auto">
          <a:xfrm>
            <a:off x="3429106" y="1570348"/>
            <a:ext cx="3427200" cy="38130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0355" name="Text Box 3"/>
          <p:cNvSpPr txBox="1">
            <a:spLocks noChangeArrowheads="1"/>
          </p:cNvSpPr>
          <p:nvPr/>
        </p:nvSpPr>
        <p:spPr bwMode="auto">
          <a:xfrm>
            <a:off x="5713874" y="3626157"/>
            <a:ext cx="1046163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fr-FR" sz="1800" dirty="0">
                <a:solidFill>
                  <a:srgbClr val="FFFFFF"/>
                </a:solidFill>
              </a:rPr>
              <a:t>fiducial </a:t>
            </a:r>
          </a:p>
          <a:p>
            <a:pPr eaLnBrk="1" hangingPunct="1"/>
            <a:r>
              <a:rPr lang="fr-FR" sz="1800" dirty="0" err="1">
                <a:solidFill>
                  <a:srgbClr val="FFFFFF"/>
                </a:solidFill>
              </a:rPr>
              <a:t>needle</a:t>
            </a:r>
            <a:endParaRPr lang="fr-FR" sz="1800" dirty="0">
              <a:solidFill>
                <a:srgbClr val="FFFFFF"/>
              </a:solidFill>
            </a:endParaRPr>
          </a:p>
        </p:txBody>
      </p:sp>
      <p:sp>
        <p:nvSpPr>
          <p:cNvPr id="100356" name="Line 4"/>
          <p:cNvSpPr>
            <a:spLocks noChangeShapeType="1"/>
          </p:cNvSpPr>
          <p:nvPr/>
        </p:nvSpPr>
        <p:spPr bwMode="auto">
          <a:xfrm flipH="1" flipV="1">
            <a:off x="5717049" y="2699057"/>
            <a:ext cx="349250" cy="923925"/>
          </a:xfrm>
          <a:prstGeom prst="line">
            <a:avLst/>
          </a:prstGeom>
          <a:noFill/>
          <a:ln w="28575">
            <a:solidFill>
              <a:srgbClr val="FFFFFF"/>
            </a:solidFill>
            <a:round/>
            <a:headEnd/>
            <a:tailEnd type="arrow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00357" name="Text Box 5"/>
          <p:cNvSpPr txBox="1">
            <a:spLocks noChangeArrowheads="1"/>
          </p:cNvSpPr>
          <p:nvPr/>
        </p:nvSpPr>
        <p:spPr bwMode="auto">
          <a:xfrm>
            <a:off x="5152001" y="4432454"/>
            <a:ext cx="1052513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fr-FR" sz="1800" dirty="0" err="1">
                <a:solidFill>
                  <a:srgbClr val="FFFFFF"/>
                </a:solidFill>
              </a:rPr>
              <a:t>Surgical</a:t>
            </a:r>
            <a:endParaRPr lang="fr-FR" sz="1800" dirty="0">
              <a:solidFill>
                <a:srgbClr val="FFFFFF"/>
              </a:solidFill>
            </a:endParaRPr>
          </a:p>
          <a:p>
            <a:pPr eaLnBrk="1" hangingPunct="1"/>
            <a:r>
              <a:rPr lang="fr-FR" sz="1800" dirty="0" err="1">
                <a:solidFill>
                  <a:srgbClr val="FFFFFF"/>
                </a:solidFill>
              </a:rPr>
              <a:t>cavity</a:t>
            </a:r>
            <a:endParaRPr lang="fr-FR" sz="1800" dirty="0">
              <a:solidFill>
                <a:srgbClr val="FFFFFF"/>
              </a:solidFill>
            </a:endParaRPr>
          </a:p>
        </p:txBody>
      </p:sp>
      <p:sp>
        <p:nvSpPr>
          <p:cNvPr id="100358" name="Line 6"/>
          <p:cNvSpPr>
            <a:spLocks noChangeShapeType="1"/>
          </p:cNvSpPr>
          <p:nvPr/>
        </p:nvSpPr>
        <p:spPr bwMode="auto">
          <a:xfrm flipH="1" flipV="1">
            <a:off x="4552593" y="3529166"/>
            <a:ext cx="725487" cy="863600"/>
          </a:xfrm>
          <a:prstGeom prst="line">
            <a:avLst/>
          </a:prstGeom>
          <a:noFill/>
          <a:ln w="28575">
            <a:solidFill>
              <a:srgbClr val="FFFFFF"/>
            </a:solidFill>
            <a:round/>
            <a:headEnd/>
            <a:tailEnd type="arrow" w="med" len="med"/>
          </a:ln>
        </p:spPr>
        <p:txBody>
          <a:bodyPr/>
          <a:lstStyle/>
          <a:p>
            <a:endParaRPr lang="en-US">
              <a:solidFill>
                <a:srgbClr val="FFFFFF"/>
              </a:solidFill>
            </a:endParaRPr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5" cstate="email"/>
          <a:srcRect/>
          <a:stretch>
            <a:fillRect/>
          </a:stretch>
        </p:blipFill>
        <p:spPr bwMode="auto">
          <a:xfrm>
            <a:off x="6858213" y="1725991"/>
            <a:ext cx="3427200" cy="35017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Implantation Procedure</a:t>
            </a:r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Post-implant QA</a:t>
            </a:r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smtClean="0"/>
              <a:t>Post-implant 2D radiograph</a:t>
            </a:r>
            <a:endParaRPr lang="en-US" dirty="0"/>
          </a:p>
        </p:txBody>
      </p:sp>
      <p:pic>
        <p:nvPicPr>
          <p:cNvPr id="11" name="Picture 3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email"/>
          <a:stretch>
            <a:fillRect/>
          </a:stretch>
        </p:blipFill>
        <p:spPr>
          <a:xfrm>
            <a:off x="514350" y="2202141"/>
            <a:ext cx="4545013" cy="3896755"/>
          </a:xfrm>
        </p:spPr>
      </p:pic>
      <p:sp>
        <p:nvSpPr>
          <p:cNvPr id="17" name="Text Placeholder 1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 smtClean="0"/>
              <a:t>2 Month Post-implant QA</a:t>
            </a:r>
            <a:endParaRPr lang="en-US" dirty="0"/>
          </a:p>
        </p:txBody>
      </p:sp>
      <p:pic>
        <p:nvPicPr>
          <p:cNvPr id="19" name="Picture 4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4" cstate="email"/>
          <a:srcRect r="24124"/>
          <a:stretch>
            <a:fillRect/>
          </a:stretch>
        </p:blipFill>
        <p:spPr bwMode="auto">
          <a:xfrm>
            <a:off x="5226050" y="2202141"/>
            <a:ext cx="4546600" cy="36869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CA" smtClean="0"/>
              <a:t>Radiation safety of </a:t>
            </a:r>
            <a:r>
              <a:rPr lang="en-CA" baseline="30000" smtClean="0"/>
              <a:t>103</a:t>
            </a:r>
            <a:r>
              <a:rPr lang="en-CA" smtClean="0"/>
              <a:t>Pd</a:t>
            </a:r>
          </a:p>
        </p:txBody>
      </p:sp>
      <p:sp>
        <p:nvSpPr>
          <p:cNvPr id="21507" name="Text Box 303"/>
          <p:cNvSpPr txBox="1">
            <a:spLocks noChangeArrowheads="1"/>
          </p:cNvSpPr>
          <p:nvPr/>
        </p:nvSpPr>
        <p:spPr bwMode="auto">
          <a:xfrm>
            <a:off x="0" y="6550223"/>
            <a:ext cx="8165306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 algn="l" eaLnBrk="1" hangingPunct="1">
              <a:buFontTx/>
              <a:buAutoNum type="arabicPeriod"/>
            </a:pPr>
            <a:r>
              <a:rPr lang="en-US" sz="1400" b="0" dirty="0" smtClean="0">
                <a:solidFill>
                  <a:schemeClr val="tx1"/>
                </a:solidFill>
                <a:ea typeface="Arial Unicode MS" pitchFamily="34" charset="-128"/>
                <a:cs typeface="Arial Unicode MS" pitchFamily="34" charset="-128"/>
              </a:rPr>
              <a:t>Keller </a:t>
            </a:r>
            <a:r>
              <a:rPr lang="en-US" sz="1400" b="0" dirty="0">
                <a:solidFill>
                  <a:schemeClr val="tx1"/>
                </a:solidFill>
                <a:ea typeface="Arial Unicode MS" pitchFamily="34" charset="-128"/>
                <a:cs typeface="Arial Unicode MS" pitchFamily="34" charset="-128"/>
              </a:rPr>
              <a:t>B et al. Int. J. Rad. </a:t>
            </a:r>
            <a:r>
              <a:rPr lang="en-US" sz="1400" b="0" dirty="0" err="1">
                <a:solidFill>
                  <a:schemeClr val="tx1"/>
                </a:solidFill>
                <a:ea typeface="Arial Unicode MS" pitchFamily="34" charset="-128"/>
                <a:cs typeface="Arial Unicode MS" pitchFamily="34" charset="-128"/>
              </a:rPr>
              <a:t>Oncol</a:t>
            </a:r>
            <a:r>
              <a:rPr lang="en-US" sz="1400" b="0" dirty="0">
                <a:solidFill>
                  <a:schemeClr val="tx1"/>
                </a:solidFill>
                <a:ea typeface="Arial Unicode MS" pitchFamily="34" charset="-128"/>
                <a:cs typeface="Arial Unicode MS" pitchFamily="34" charset="-128"/>
              </a:rPr>
              <a:t>. Biol. Phys. 62:2:358, 2005</a:t>
            </a:r>
          </a:p>
        </p:txBody>
      </p:sp>
      <p:grpSp>
        <p:nvGrpSpPr>
          <p:cNvPr id="2" name="Group 304"/>
          <p:cNvGrpSpPr>
            <a:grpSpLocks/>
          </p:cNvGrpSpPr>
          <p:nvPr/>
        </p:nvGrpSpPr>
        <p:grpSpPr bwMode="auto">
          <a:xfrm>
            <a:off x="903828" y="1327603"/>
            <a:ext cx="2623542" cy="4868863"/>
            <a:chOff x="3224" y="819"/>
            <a:chExt cx="1469" cy="3067"/>
          </a:xfrm>
        </p:grpSpPr>
        <p:sp>
          <p:nvSpPr>
            <p:cNvPr id="21510" name="Rectangle 305"/>
            <p:cNvSpPr>
              <a:spLocks noChangeArrowheads="1"/>
            </p:cNvSpPr>
            <p:nvPr/>
          </p:nvSpPr>
          <p:spPr bwMode="auto">
            <a:xfrm>
              <a:off x="3224" y="820"/>
              <a:ext cx="1451" cy="1590"/>
            </a:xfrm>
            <a:prstGeom prst="rect">
              <a:avLst/>
            </a:prstGeom>
            <a:solidFill>
              <a:srgbClr val="FFFFFF"/>
            </a:solidFill>
            <a:ln w="12700" algn="ctr">
              <a:noFill/>
              <a:miter lim="800000"/>
              <a:headEnd/>
              <a:tailEnd/>
            </a:ln>
          </p:spPr>
          <p:txBody>
            <a:bodyPr wrap="square" rIns="0" bIns="0" anchor="ctr">
              <a:noAutofit/>
            </a:bodyPr>
            <a:lstStyle/>
            <a:p>
              <a:endParaRPr lang="en-US"/>
            </a:p>
          </p:txBody>
        </p:sp>
        <p:grpSp>
          <p:nvGrpSpPr>
            <p:cNvPr id="3" name="Group 306"/>
            <p:cNvGrpSpPr>
              <a:grpSpLocks/>
            </p:cNvGrpSpPr>
            <p:nvPr/>
          </p:nvGrpSpPr>
          <p:grpSpPr bwMode="auto">
            <a:xfrm>
              <a:off x="3224" y="819"/>
              <a:ext cx="1469" cy="3067"/>
              <a:chOff x="1390" y="1253"/>
              <a:chExt cx="883" cy="1844"/>
            </a:xfrm>
          </p:grpSpPr>
          <p:sp>
            <p:nvSpPr>
              <p:cNvPr id="21512" name="Rectangle 307"/>
              <p:cNvSpPr>
                <a:spLocks noChangeArrowheads="1"/>
              </p:cNvSpPr>
              <p:nvPr/>
            </p:nvSpPr>
            <p:spPr bwMode="auto">
              <a:xfrm>
                <a:off x="1917" y="1276"/>
                <a:ext cx="212" cy="1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1" hangingPunct="1"/>
                <a:r>
                  <a:rPr lang="en-US" sz="1400" b="0" i="1">
                    <a:solidFill>
                      <a:srgbClr val="000000"/>
                    </a:solidFill>
                    <a:latin typeface="Times New Roman" pitchFamily="18" charset="0"/>
                    <a:ea typeface="Arial Unicode MS" pitchFamily="34" charset="-128"/>
                    <a:cs typeface="Arial Unicode MS" pitchFamily="34" charset="-128"/>
                  </a:rPr>
                  <a:t>Detector</a:t>
                </a:r>
              </a:p>
              <a:p>
                <a:pPr eaLnBrk="1" hangingPunct="1"/>
                <a:r>
                  <a:rPr lang="en-US" sz="1400" b="0" i="1">
                    <a:solidFill>
                      <a:srgbClr val="000000"/>
                    </a:solidFill>
                    <a:latin typeface="Times New Roman" pitchFamily="18" charset="0"/>
                    <a:ea typeface="Arial Unicode MS" pitchFamily="34" charset="-128"/>
                    <a:cs typeface="Arial Unicode MS" pitchFamily="34" charset="-128"/>
                  </a:rPr>
                  <a:t>at 1 m</a:t>
                </a:r>
                <a:endParaRPr lang="en-US" sz="2400" b="0"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21513" name="Rectangle 308" descr="Pink tissue paper"/>
              <p:cNvSpPr>
                <a:spLocks noChangeArrowheads="1"/>
              </p:cNvSpPr>
              <p:nvPr/>
            </p:nvSpPr>
            <p:spPr bwMode="auto">
              <a:xfrm>
                <a:off x="1390" y="2206"/>
                <a:ext cx="872" cy="891"/>
              </a:xfrm>
              <a:prstGeom prst="rect">
                <a:avLst/>
              </a:prstGeom>
              <a:blipFill dpi="0" rotWithShape="0">
                <a:blip r:embed="rId3" cstate="print"/>
                <a:srcRect/>
                <a:tile tx="0" ty="0" sx="100000" sy="100000" flip="none" algn="tl"/>
              </a:blip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514" name="Oval 309" descr="Recycled paper"/>
              <p:cNvSpPr>
                <a:spLocks noChangeArrowheads="1"/>
              </p:cNvSpPr>
              <p:nvPr/>
            </p:nvSpPr>
            <p:spPr bwMode="auto">
              <a:xfrm>
                <a:off x="1501" y="2430"/>
                <a:ext cx="571" cy="576"/>
              </a:xfrm>
              <a:prstGeom prst="ellipse">
                <a:avLst/>
              </a:prstGeom>
              <a:blipFill dpi="0" rotWithShape="0">
                <a:blip r:embed="rId4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515" name="Oval 310"/>
              <p:cNvSpPr>
                <a:spLocks noChangeArrowheads="1"/>
              </p:cNvSpPr>
              <p:nvPr/>
            </p:nvSpPr>
            <p:spPr bwMode="auto">
              <a:xfrm>
                <a:off x="1501" y="2431"/>
                <a:ext cx="569" cy="573"/>
              </a:xfrm>
              <a:prstGeom prst="ellipse">
                <a:avLst/>
              </a:prstGeom>
              <a:no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4" name="Group 311"/>
              <p:cNvGrpSpPr>
                <a:grpSpLocks/>
              </p:cNvGrpSpPr>
              <p:nvPr/>
            </p:nvGrpSpPr>
            <p:grpSpPr bwMode="auto">
              <a:xfrm>
                <a:off x="1561" y="2492"/>
                <a:ext cx="447" cy="101"/>
                <a:chOff x="1815" y="2619"/>
                <a:chExt cx="559" cy="125"/>
              </a:xfrm>
            </p:grpSpPr>
            <p:sp>
              <p:nvSpPr>
                <p:cNvPr id="21717" name="Rectangle 312"/>
                <p:cNvSpPr>
                  <a:spLocks noChangeArrowheads="1"/>
                </p:cNvSpPr>
                <p:nvPr/>
              </p:nvSpPr>
              <p:spPr bwMode="auto">
                <a:xfrm>
                  <a:off x="2088" y="2619"/>
                  <a:ext cx="7" cy="6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718" name="Rectangle 313"/>
                <p:cNvSpPr>
                  <a:spLocks noChangeArrowheads="1"/>
                </p:cNvSpPr>
                <p:nvPr/>
              </p:nvSpPr>
              <p:spPr bwMode="auto">
                <a:xfrm>
                  <a:off x="2075" y="2619"/>
                  <a:ext cx="7" cy="6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719" name="Freeform 314"/>
                <p:cNvSpPr>
                  <a:spLocks/>
                </p:cNvSpPr>
                <p:nvPr/>
              </p:nvSpPr>
              <p:spPr bwMode="auto">
                <a:xfrm>
                  <a:off x="2062" y="2619"/>
                  <a:ext cx="7" cy="7"/>
                </a:xfrm>
                <a:custGeom>
                  <a:avLst/>
                  <a:gdLst>
                    <a:gd name="T0" fmla="*/ 1 w 13"/>
                    <a:gd name="T1" fmla="*/ 1 h 14"/>
                    <a:gd name="T2" fmla="*/ 1 w 13"/>
                    <a:gd name="T3" fmla="*/ 0 h 14"/>
                    <a:gd name="T4" fmla="*/ 1 w 13"/>
                    <a:gd name="T5" fmla="*/ 0 h 14"/>
                    <a:gd name="T6" fmla="*/ 0 w 13"/>
                    <a:gd name="T7" fmla="*/ 1 h 14"/>
                    <a:gd name="T8" fmla="*/ 0 w 13"/>
                    <a:gd name="T9" fmla="*/ 1 h 14"/>
                    <a:gd name="T10" fmla="*/ 1 w 13"/>
                    <a:gd name="T11" fmla="*/ 1 h 14"/>
                    <a:gd name="T12" fmla="*/ 1 w 13"/>
                    <a:gd name="T13" fmla="*/ 1 h 14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13"/>
                    <a:gd name="T22" fmla="*/ 0 h 14"/>
                    <a:gd name="T23" fmla="*/ 13 w 13"/>
                    <a:gd name="T24" fmla="*/ 14 h 14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13" h="14">
                      <a:moveTo>
                        <a:pt x="13" y="13"/>
                      </a:moveTo>
                      <a:lnTo>
                        <a:pt x="13" y="0"/>
                      </a:lnTo>
                      <a:lnTo>
                        <a:pt x="10" y="0"/>
                      </a:lnTo>
                      <a:lnTo>
                        <a:pt x="0" y="1"/>
                      </a:lnTo>
                      <a:lnTo>
                        <a:pt x="0" y="14"/>
                      </a:lnTo>
                      <a:lnTo>
                        <a:pt x="10" y="13"/>
                      </a:lnTo>
                      <a:lnTo>
                        <a:pt x="13" y="1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720" name="Rectangle 315"/>
                <p:cNvSpPr>
                  <a:spLocks noChangeArrowheads="1"/>
                </p:cNvSpPr>
                <p:nvPr/>
              </p:nvSpPr>
              <p:spPr bwMode="auto">
                <a:xfrm>
                  <a:off x="2049" y="2620"/>
                  <a:ext cx="6" cy="6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721" name="Freeform 316"/>
                <p:cNvSpPr>
                  <a:spLocks/>
                </p:cNvSpPr>
                <p:nvPr/>
              </p:nvSpPr>
              <p:spPr bwMode="auto">
                <a:xfrm>
                  <a:off x="2036" y="2620"/>
                  <a:ext cx="6" cy="7"/>
                </a:xfrm>
                <a:custGeom>
                  <a:avLst/>
                  <a:gdLst>
                    <a:gd name="T0" fmla="*/ 0 w 14"/>
                    <a:gd name="T1" fmla="*/ 0 h 15"/>
                    <a:gd name="T2" fmla="*/ 0 w 14"/>
                    <a:gd name="T3" fmla="*/ 0 h 15"/>
                    <a:gd name="T4" fmla="*/ 0 w 14"/>
                    <a:gd name="T5" fmla="*/ 0 h 15"/>
                    <a:gd name="T6" fmla="*/ 0 w 14"/>
                    <a:gd name="T7" fmla="*/ 0 h 15"/>
                    <a:gd name="T8" fmla="*/ 0 w 14"/>
                    <a:gd name="T9" fmla="*/ 0 h 15"/>
                    <a:gd name="T10" fmla="*/ 0 w 14"/>
                    <a:gd name="T11" fmla="*/ 0 h 15"/>
                    <a:gd name="T12" fmla="*/ 0 w 14"/>
                    <a:gd name="T13" fmla="*/ 0 h 15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14"/>
                    <a:gd name="T22" fmla="*/ 0 h 15"/>
                    <a:gd name="T23" fmla="*/ 14 w 14"/>
                    <a:gd name="T24" fmla="*/ 15 h 15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14" h="15">
                      <a:moveTo>
                        <a:pt x="14" y="13"/>
                      </a:moveTo>
                      <a:lnTo>
                        <a:pt x="14" y="0"/>
                      </a:lnTo>
                      <a:lnTo>
                        <a:pt x="7" y="0"/>
                      </a:lnTo>
                      <a:lnTo>
                        <a:pt x="0" y="2"/>
                      </a:lnTo>
                      <a:lnTo>
                        <a:pt x="0" y="15"/>
                      </a:lnTo>
                      <a:lnTo>
                        <a:pt x="7" y="13"/>
                      </a:lnTo>
                      <a:lnTo>
                        <a:pt x="14" y="1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722" name="Freeform 317"/>
                <p:cNvSpPr>
                  <a:spLocks/>
                </p:cNvSpPr>
                <p:nvPr/>
              </p:nvSpPr>
              <p:spPr bwMode="auto">
                <a:xfrm>
                  <a:off x="2023" y="2620"/>
                  <a:ext cx="6" cy="8"/>
                </a:xfrm>
                <a:custGeom>
                  <a:avLst/>
                  <a:gdLst>
                    <a:gd name="T0" fmla="*/ 0 w 13"/>
                    <a:gd name="T1" fmla="*/ 1 h 15"/>
                    <a:gd name="T2" fmla="*/ 0 w 13"/>
                    <a:gd name="T3" fmla="*/ 0 h 15"/>
                    <a:gd name="T4" fmla="*/ 0 w 13"/>
                    <a:gd name="T5" fmla="*/ 1 h 15"/>
                    <a:gd name="T6" fmla="*/ 0 w 13"/>
                    <a:gd name="T7" fmla="*/ 1 h 15"/>
                    <a:gd name="T8" fmla="*/ 0 w 13"/>
                    <a:gd name="T9" fmla="*/ 1 h 15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3"/>
                    <a:gd name="T16" fmla="*/ 0 h 15"/>
                    <a:gd name="T17" fmla="*/ 13 w 13"/>
                    <a:gd name="T18" fmla="*/ 15 h 15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3" h="15">
                      <a:moveTo>
                        <a:pt x="13" y="13"/>
                      </a:moveTo>
                      <a:lnTo>
                        <a:pt x="13" y="0"/>
                      </a:lnTo>
                      <a:lnTo>
                        <a:pt x="0" y="2"/>
                      </a:lnTo>
                      <a:lnTo>
                        <a:pt x="0" y="15"/>
                      </a:lnTo>
                      <a:lnTo>
                        <a:pt x="13" y="1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723" name="Freeform 318"/>
                <p:cNvSpPr>
                  <a:spLocks/>
                </p:cNvSpPr>
                <p:nvPr/>
              </p:nvSpPr>
              <p:spPr bwMode="auto">
                <a:xfrm>
                  <a:off x="2009" y="2621"/>
                  <a:ext cx="7" cy="7"/>
                </a:xfrm>
                <a:custGeom>
                  <a:avLst/>
                  <a:gdLst>
                    <a:gd name="T0" fmla="*/ 1 w 13"/>
                    <a:gd name="T1" fmla="*/ 1 h 13"/>
                    <a:gd name="T2" fmla="*/ 1 w 13"/>
                    <a:gd name="T3" fmla="*/ 0 h 13"/>
                    <a:gd name="T4" fmla="*/ 1 w 13"/>
                    <a:gd name="T5" fmla="*/ 0 h 13"/>
                    <a:gd name="T6" fmla="*/ 0 w 13"/>
                    <a:gd name="T7" fmla="*/ 0 h 13"/>
                    <a:gd name="T8" fmla="*/ 0 w 13"/>
                    <a:gd name="T9" fmla="*/ 1 h 13"/>
                    <a:gd name="T10" fmla="*/ 1 w 13"/>
                    <a:gd name="T11" fmla="*/ 1 h 13"/>
                    <a:gd name="T12" fmla="*/ 1 w 13"/>
                    <a:gd name="T13" fmla="*/ 1 h 13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13"/>
                    <a:gd name="T22" fmla="*/ 0 h 13"/>
                    <a:gd name="T23" fmla="*/ 13 w 13"/>
                    <a:gd name="T24" fmla="*/ 13 h 13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13" h="13">
                      <a:moveTo>
                        <a:pt x="13" y="13"/>
                      </a:moveTo>
                      <a:lnTo>
                        <a:pt x="13" y="0"/>
                      </a:lnTo>
                      <a:lnTo>
                        <a:pt x="6" y="0"/>
                      </a:lnTo>
                      <a:lnTo>
                        <a:pt x="0" y="0"/>
                      </a:lnTo>
                      <a:lnTo>
                        <a:pt x="0" y="13"/>
                      </a:lnTo>
                      <a:lnTo>
                        <a:pt x="6" y="13"/>
                      </a:lnTo>
                      <a:lnTo>
                        <a:pt x="13" y="1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724" name="Freeform 319"/>
                <p:cNvSpPr>
                  <a:spLocks/>
                </p:cNvSpPr>
                <p:nvPr/>
              </p:nvSpPr>
              <p:spPr bwMode="auto">
                <a:xfrm>
                  <a:off x="1996" y="2622"/>
                  <a:ext cx="7" cy="7"/>
                </a:xfrm>
                <a:custGeom>
                  <a:avLst/>
                  <a:gdLst>
                    <a:gd name="T0" fmla="*/ 1 w 14"/>
                    <a:gd name="T1" fmla="*/ 0 h 15"/>
                    <a:gd name="T2" fmla="*/ 1 w 14"/>
                    <a:gd name="T3" fmla="*/ 0 h 15"/>
                    <a:gd name="T4" fmla="*/ 0 w 14"/>
                    <a:gd name="T5" fmla="*/ 0 h 15"/>
                    <a:gd name="T6" fmla="*/ 0 w 14"/>
                    <a:gd name="T7" fmla="*/ 0 h 15"/>
                    <a:gd name="T8" fmla="*/ 1 w 14"/>
                    <a:gd name="T9" fmla="*/ 0 h 15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4"/>
                    <a:gd name="T16" fmla="*/ 0 h 15"/>
                    <a:gd name="T17" fmla="*/ 14 w 14"/>
                    <a:gd name="T18" fmla="*/ 15 h 15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4" h="15">
                      <a:moveTo>
                        <a:pt x="14" y="13"/>
                      </a:moveTo>
                      <a:lnTo>
                        <a:pt x="14" y="0"/>
                      </a:lnTo>
                      <a:lnTo>
                        <a:pt x="0" y="2"/>
                      </a:lnTo>
                      <a:lnTo>
                        <a:pt x="0" y="15"/>
                      </a:lnTo>
                      <a:lnTo>
                        <a:pt x="14" y="1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725" name="Freeform 320"/>
                <p:cNvSpPr>
                  <a:spLocks/>
                </p:cNvSpPr>
                <p:nvPr/>
              </p:nvSpPr>
              <p:spPr bwMode="auto">
                <a:xfrm>
                  <a:off x="1983" y="2623"/>
                  <a:ext cx="7" cy="7"/>
                </a:xfrm>
                <a:custGeom>
                  <a:avLst/>
                  <a:gdLst>
                    <a:gd name="T0" fmla="*/ 1 w 13"/>
                    <a:gd name="T1" fmla="*/ 0 h 15"/>
                    <a:gd name="T2" fmla="*/ 1 w 13"/>
                    <a:gd name="T3" fmla="*/ 0 h 15"/>
                    <a:gd name="T4" fmla="*/ 1 w 13"/>
                    <a:gd name="T5" fmla="*/ 0 h 15"/>
                    <a:gd name="T6" fmla="*/ 0 w 13"/>
                    <a:gd name="T7" fmla="*/ 0 h 15"/>
                    <a:gd name="T8" fmla="*/ 1 w 13"/>
                    <a:gd name="T9" fmla="*/ 0 h 15"/>
                    <a:gd name="T10" fmla="*/ 1 w 13"/>
                    <a:gd name="T11" fmla="*/ 0 h 15"/>
                    <a:gd name="T12" fmla="*/ 1 w 13"/>
                    <a:gd name="T13" fmla="*/ 0 h 15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13"/>
                    <a:gd name="T22" fmla="*/ 0 h 15"/>
                    <a:gd name="T23" fmla="*/ 13 w 13"/>
                    <a:gd name="T24" fmla="*/ 15 h 15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13" h="15">
                      <a:moveTo>
                        <a:pt x="13" y="13"/>
                      </a:moveTo>
                      <a:lnTo>
                        <a:pt x="13" y="0"/>
                      </a:lnTo>
                      <a:lnTo>
                        <a:pt x="8" y="1"/>
                      </a:lnTo>
                      <a:lnTo>
                        <a:pt x="0" y="1"/>
                      </a:lnTo>
                      <a:lnTo>
                        <a:pt x="2" y="15"/>
                      </a:lnTo>
                      <a:lnTo>
                        <a:pt x="8" y="15"/>
                      </a:lnTo>
                      <a:lnTo>
                        <a:pt x="13" y="1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726" name="Freeform 321"/>
                <p:cNvSpPr>
                  <a:spLocks/>
                </p:cNvSpPr>
                <p:nvPr/>
              </p:nvSpPr>
              <p:spPr bwMode="auto">
                <a:xfrm>
                  <a:off x="1970" y="2625"/>
                  <a:ext cx="7" cy="7"/>
                </a:xfrm>
                <a:custGeom>
                  <a:avLst/>
                  <a:gdLst>
                    <a:gd name="T0" fmla="*/ 0 w 15"/>
                    <a:gd name="T1" fmla="*/ 0 h 15"/>
                    <a:gd name="T2" fmla="*/ 0 w 15"/>
                    <a:gd name="T3" fmla="*/ 0 h 15"/>
                    <a:gd name="T4" fmla="*/ 0 w 15"/>
                    <a:gd name="T5" fmla="*/ 0 h 15"/>
                    <a:gd name="T6" fmla="*/ 0 w 15"/>
                    <a:gd name="T7" fmla="*/ 0 h 15"/>
                    <a:gd name="T8" fmla="*/ 0 w 15"/>
                    <a:gd name="T9" fmla="*/ 0 h 15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5"/>
                    <a:gd name="T16" fmla="*/ 0 h 15"/>
                    <a:gd name="T17" fmla="*/ 15 w 15"/>
                    <a:gd name="T18" fmla="*/ 15 h 15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5" h="15">
                      <a:moveTo>
                        <a:pt x="15" y="13"/>
                      </a:moveTo>
                      <a:lnTo>
                        <a:pt x="13" y="0"/>
                      </a:lnTo>
                      <a:lnTo>
                        <a:pt x="0" y="2"/>
                      </a:lnTo>
                      <a:lnTo>
                        <a:pt x="1" y="15"/>
                      </a:lnTo>
                      <a:lnTo>
                        <a:pt x="15" y="1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727" name="Freeform 322"/>
                <p:cNvSpPr>
                  <a:spLocks/>
                </p:cNvSpPr>
                <p:nvPr/>
              </p:nvSpPr>
              <p:spPr bwMode="auto">
                <a:xfrm>
                  <a:off x="1957" y="2626"/>
                  <a:ext cx="7" cy="8"/>
                </a:xfrm>
                <a:custGeom>
                  <a:avLst/>
                  <a:gdLst>
                    <a:gd name="T0" fmla="*/ 0 w 15"/>
                    <a:gd name="T1" fmla="*/ 1 h 15"/>
                    <a:gd name="T2" fmla="*/ 0 w 15"/>
                    <a:gd name="T3" fmla="*/ 0 h 15"/>
                    <a:gd name="T4" fmla="*/ 0 w 15"/>
                    <a:gd name="T5" fmla="*/ 0 h 15"/>
                    <a:gd name="T6" fmla="*/ 0 w 15"/>
                    <a:gd name="T7" fmla="*/ 1 h 15"/>
                    <a:gd name="T8" fmla="*/ 0 w 15"/>
                    <a:gd name="T9" fmla="*/ 1 h 15"/>
                    <a:gd name="T10" fmla="*/ 0 w 15"/>
                    <a:gd name="T11" fmla="*/ 1 h 15"/>
                    <a:gd name="T12" fmla="*/ 0 w 15"/>
                    <a:gd name="T13" fmla="*/ 1 h 15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15"/>
                    <a:gd name="T22" fmla="*/ 0 h 15"/>
                    <a:gd name="T23" fmla="*/ 15 w 15"/>
                    <a:gd name="T24" fmla="*/ 15 h 15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15" h="15">
                      <a:moveTo>
                        <a:pt x="15" y="14"/>
                      </a:moveTo>
                      <a:lnTo>
                        <a:pt x="14" y="0"/>
                      </a:lnTo>
                      <a:lnTo>
                        <a:pt x="0" y="2"/>
                      </a:lnTo>
                      <a:lnTo>
                        <a:pt x="2" y="15"/>
                      </a:lnTo>
                      <a:lnTo>
                        <a:pt x="14" y="14"/>
                      </a:lnTo>
                      <a:lnTo>
                        <a:pt x="15" y="1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728" name="Freeform 323"/>
                <p:cNvSpPr>
                  <a:spLocks/>
                </p:cNvSpPr>
                <p:nvPr/>
              </p:nvSpPr>
              <p:spPr bwMode="auto">
                <a:xfrm>
                  <a:off x="1944" y="2628"/>
                  <a:ext cx="7" cy="7"/>
                </a:xfrm>
                <a:custGeom>
                  <a:avLst/>
                  <a:gdLst>
                    <a:gd name="T0" fmla="*/ 0 w 15"/>
                    <a:gd name="T1" fmla="*/ 1 h 14"/>
                    <a:gd name="T2" fmla="*/ 0 w 15"/>
                    <a:gd name="T3" fmla="*/ 0 h 14"/>
                    <a:gd name="T4" fmla="*/ 0 w 15"/>
                    <a:gd name="T5" fmla="*/ 1 h 14"/>
                    <a:gd name="T6" fmla="*/ 0 w 15"/>
                    <a:gd name="T7" fmla="*/ 1 h 14"/>
                    <a:gd name="T8" fmla="*/ 0 w 15"/>
                    <a:gd name="T9" fmla="*/ 1 h 1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5"/>
                    <a:gd name="T16" fmla="*/ 0 h 14"/>
                    <a:gd name="T17" fmla="*/ 15 w 15"/>
                    <a:gd name="T18" fmla="*/ 14 h 14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5" h="14">
                      <a:moveTo>
                        <a:pt x="15" y="13"/>
                      </a:moveTo>
                      <a:lnTo>
                        <a:pt x="13" y="0"/>
                      </a:lnTo>
                      <a:lnTo>
                        <a:pt x="0" y="1"/>
                      </a:lnTo>
                      <a:lnTo>
                        <a:pt x="2" y="14"/>
                      </a:lnTo>
                      <a:lnTo>
                        <a:pt x="15" y="1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729" name="Freeform 324"/>
                <p:cNvSpPr>
                  <a:spLocks/>
                </p:cNvSpPr>
                <p:nvPr/>
              </p:nvSpPr>
              <p:spPr bwMode="auto">
                <a:xfrm>
                  <a:off x="1930" y="2629"/>
                  <a:ext cx="8" cy="8"/>
                </a:xfrm>
                <a:custGeom>
                  <a:avLst/>
                  <a:gdLst>
                    <a:gd name="T0" fmla="*/ 1 w 15"/>
                    <a:gd name="T1" fmla="*/ 1 h 15"/>
                    <a:gd name="T2" fmla="*/ 1 w 15"/>
                    <a:gd name="T3" fmla="*/ 0 h 15"/>
                    <a:gd name="T4" fmla="*/ 0 w 15"/>
                    <a:gd name="T5" fmla="*/ 1 h 15"/>
                    <a:gd name="T6" fmla="*/ 1 w 15"/>
                    <a:gd name="T7" fmla="*/ 1 h 15"/>
                    <a:gd name="T8" fmla="*/ 1 w 15"/>
                    <a:gd name="T9" fmla="*/ 1 h 15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5"/>
                    <a:gd name="T16" fmla="*/ 0 h 15"/>
                    <a:gd name="T17" fmla="*/ 15 w 15"/>
                    <a:gd name="T18" fmla="*/ 15 h 15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5" h="15">
                      <a:moveTo>
                        <a:pt x="15" y="13"/>
                      </a:moveTo>
                      <a:lnTo>
                        <a:pt x="13" y="0"/>
                      </a:lnTo>
                      <a:lnTo>
                        <a:pt x="0" y="2"/>
                      </a:lnTo>
                      <a:lnTo>
                        <a:pt x="1" y="15"/>
                      </a:lnTo>
                      <a:lnTo>
                        <a:pt x="15" y="1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730" name="Freeform 325"/>
                <p:cNvSpPr>
                  <a:spLocks/>
                </p:cNvSpPr>
                <p:nvPr/>
              </p:nvSpPr>
              <p:spPr bwMode="auto">
                <a:xfrm>
                  <a:off x="1917" y="2631"/>
                  <a:ext cx="8" cy="8"/>
                </a:xfrm>
                <a:custGeom>
                  <a:avLst/>
                  <a:gdLst>
                    <a:gd name="T0" fmla="*/ 2 w 14"/>
                    <a:gd name="T1" fmla="*/ 1 h 15"/>
                    <a:gd name="T2" fmla="*/ 1 w 14"/>
                    <a:gd name="T3" fmla="*/ 0 h 15"/>
                    <a:gd name="T4" fmla="*/ 1 w 14"/>
                    <a:gd name="T5" fmla="*/ 1 h 15"/>
                    <a:gd name="T6" fmla="*/ 0 w 14"/>
                    <a:gd name="T7" fmla="*/ 1 h 15"/>
                    <a:gd name="T8" fmla="*/ 1 w 14"/>
                    <a:gd name="T9" fmla="*/ 1 h 15"/>
                    <a:gd name="T10" fmla="*/ 1 w 14"/>
                    <a:gd name="T11" fmla="*/ 1 h 15"/>
                    <a:gd name="T12" fmla="*/ 2 w 14"/>
                    <a:gd name="T13" fmla="*/ 1 h 15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14"/>
                    <a:gd name="T22" fmla="*/ 0 h 15"/>
                    <a:gd name="T23" fmla="*/ 14 w 14"/>
                    <a:gd name="T24" fmla="*/ 15 h 15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14" h="15">
                      <a:moveTo>
                        <a:pt x="14" y="13"/>
                      </a:moveTo>
                      <a:lnTo>
                        <a:pt x="13" y="0"/>
                      </a:lnTo>
                      <a:lnTo>
                        <a:pt x="3" y="2"/>
                      </a:lnTo>
                      <a:lnTo>
                        <a:pt x="0" y="4"/>
                      </a:lnTo>
                      <a:lnTo>
                        <a:pt x="1" y="15"/>
                      </a:lnTo>
                      <a:lnTo>
                        <a:pt x="3" y="15"/>
                      </a:lnTo>
                      <a:lnTo>
                        <a:pt x="14" y="1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731" name="Freeform 326"/>
                <p:cNvSpPr>
                  <a:spLocks/>
                </p:cNvSpPr>
                <p:nvPr/>
              </p:nvSpPr>
              <p:spPr bwMode="auto">
                <a:xfrm>
                  <a:off x="1905" y="2634"/>
                  <a:ext cx="7" cy="7"/>
                </a:xfrm>
                <a:custGeom>
                  <a:avLst/>
                  <a:gdLst>
                    <a:gd name="T0" fmla="*/ 0 w 15"/>
                    <a:gd name="T1" fmla="*/ 1 h 13"/>
                    <a:gd name="T2" fmla="*/ 0 w 15"/>
                    <a:gd name="T3" fmla="*/ 0 h 13"/>
                    <a:gd name="T4" fmla="*/ 0 w 15"/>
                    <a:gd name="T5" fmla="*/ 1 h 13"/>
                    <a:gd name="T6" fmla="*/ 0 w 15"/>
                    <a:gd name="T7" fmla="*/ 1 h 13"/>
                    <a:gd name="T8" fmla="*/ 0 w 15"/>
                    <a:gd name="T9" fmla="*/ 1 h 1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5"/>
                    <a:gd name="T16" fmla="*/ 0 h 13"/>
                    <a:gd name="T17" fmla="*/ 15 w 15"/>
                    <a:gd name="T18" fmla="*/ 13 h 1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5" h="13">
                      <a:moveTo>
                        <a:pt x="15" y="11"/>
                      </a:moveTo>
                      <a:lnTo>
                        <a:pt x="13" y="0"/>
                      </a:lnTo>
                      <a:lnTo>
                        <a:pt x="0" y="1"/>
                      </a:lnTo>
                      <a:lnTo>
                        <a:pt x="2" y="13"/>
                      </a:lnTo>
                      <a:lnTo>
                        <a:pt x="15" y="1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732" name="Freeform 327"/>
                <p:cNvSpPr>
                  <a:spLocks/>
                </p:cNvSpPr>
                <p:nvPr/>
              </p:nvSpPr>
              <p:spPr bwMode="auto">
                <a:xfrm>
                  <a:off x="1892" y="2637"/>
                  <a:ext cx="7" cy="7"/>
                </a:xfrm>
                <a:custGeom>
                  <a:avLst/>
                  <a:gdLst>
                    <a:gd name="T0" fmla="*/ 1 w 14"/>
                    <a:gd name="T1" fmla="*/ 0 h 15"/>
                    <a:gd name="T2" fmla="*/ 1 w 14"/>
                    <a:gd name="T3" fmla="*/ 0 h 15"/>
                    <a:gd name="T4" fmla="*/ 0 w 14"/>
                    <a:gd name="T5" fmla="*/ 0 h 15"/>
                    <a:gd name="T6" fmla="*/ 1 w 14"/>
                    <a:gd name="T7" fmla="*/ 0 h 15"/>
                    <a:gd name="T8" fmla="*/ 1 w 14"/>
                    <a:gd name="T9" fmla="*/ 0 h 15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4"/>
                    <a:gd name="T16" fmla="*/ 0 h 15"/>
                    <a:gd name="T17" fmla="*/ 14 w 14"/>
                    <a:gd name="T18" fmla="*/ 15 h 15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4" h="15">
                      <a:moveTo>
                        <a:pt x="14" y="11"/>
                      </a:moveTo>
                      <a:lnTo>
                        <a:pt x="13" y="0"/>
                      </a:lnTo>
                      <a:lnTo>
                        <a:pt x="0" y="3"/>
                      </a:lnTo>
                      <a:lnTo>
                        <a:pt x="1" y="15"/>
                      </a:lnTo>
                      <a:lnTo>
                        <a:pt x="14" y="1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733" name="Freeform 328"/>
                <p:cNvSpPr>
                  <a:spLocks/>
                </p:cNvSpPr>
                <p:nvPr/>
              </p:nvSpPr>
              <p:spPr bwMode="auto">
                <a:xfrm>
                  <a:off x="1879" y="2639"/>
                  <a:ext cx="7" cy="8"/>
                </a:xfrm>
                <a:custGeom>
                  <a:avLst/>
                  <a:gdLst>
                    <a:gd name="T0" fmla="*/ 0 w 15"/>
                    <a:gd name="T1" fmla="*/ 1 h 14"/>
                    <a:gd name="T2" fmla="*/ 0 w 15"/>
                    <a:gd name="T3" fmla="*/ 0 h 14"/>
                    <a:gd name="T4" fmla="*/ 0 w 15"/>
                    <a:gd name="T5" fmla="*/ 1 h 14"/>
                    <a:gd name="T6" fmla="*/ 0 w 15"/>
                    <a:gd name="T7" fmla="*/ 1 h 14"/>
                    <a:gd name="T8" fmla="*/ 0 w 15"/>
                    <a:gd name="T9" fmla="*/ 2 h 14"/>
                    <a:gd name="T10" fmla="*/ 0 w 15"/>
                    <a:gd name="T11" fmla="*/ 2 h 14"/>
                    <a:gd name="T12" fmla="*/ 0 w 15"/>
                    <a:gd name="T13" fmla="*/ 1 h 14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15"/>
                    <a:gd name="T22" fmla="*/ 0 h 14"/>
                    <a:gd name="T23" fmla="*/ 15 w 15"/>
                    <a:gd name="T24" fmla="*/ 14 h 14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15" h="14">
                      <a:moveTo>
                        <a:pt x="15" y="11"/>
                      </a:moveTo>
                      <a:lnTo>
                        <a:pt x="13" y="0"/>
                      </a:lnTo>
                      <a:lnTo>
                        <a:pt x="7" y="1"/>
                      </a:lnTo>
                      <a:lnTo>
                        <a:pt x="0" y="3"/>
                      </a:lnTo>
                      <a:lnTo>
                        <a:pt x="4" y="14"/>
                      </a:lnTo>
                      <a:lnTo>
                        <a:pt x="7" y="14"/>
                      </a:lnTo>
                      <a:lnTo>
                        <a:pt x="15" y="1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734" name="Freeform 329"/>
                <p:cNvSpPr>
                  <a:spLocks/>
                </p:cNvSpPr>
                <p:nvPr/>
              </p:nvSpPr>
              <p:spPr bwMode="auto">
                <a:xfrm>
                  <a:off x="1866" y="2643"/>
                  <a:ext cx="8" cy="8"/>
                </a:xfrm>
                <a:custGeom>
                  <a:avLst/>
                  <a:gdLst>
                    <a:gd name="T0" fmla="*/ 2 w 14"/>
                    <a:gd name="T1" fmla="*/ 1 h 15"/>
                    <a:gd name="T2" fmla="*/ 1 w 14"/>
                    <a:gd name="T3" fmla="*/ 0 h 15"/>
                    <a:gd name="T4" fmla="*/ 0 w 14"/>
                    <a:gd name="T5" fmla="*/ 1 h 15"/>
                    <a:gd name="T6" fmla="*/ 1 w 14"/>
                    <a:gd name="T7" fmla="*/ 1 h 15"/>
                    <a:gd name="T8" fmla="*/ 2 w 14"/>
                    <a:gd name="T9" fmla="*/ 1 h 15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4"/>
                    <a:gd name="T16" fmla="*/ 0 h 15"/>
                    <a:gd name="T17" fmla="*/ 14 w 14"/>
                    <a:gd name="T18" fmla="*/ 15 h 15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4" h="15">
                      <a:moveTo>
                        <a:pt x="14" y="11"/>
                      </a:moveTo>
                      <a:lnTo>
                        <a:pt x="11" y="0"/>
                      </a:lnTo>
                      <a:lnTo>
                        <a:pt x="0" y="3"/>
                      </a:lnTo>
                      <a:lnTo>
                        <a:pt x="3" y="15"/>
                      </a:lnTo>
                      <a:lnTo>
                        <a:pt x="14" y="1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735" name="Freeform 330"/>
                <p:cNvSpPr>
                  <a:spLocks/>
                </p:cNvSpPr>
                <p:nvPr/>
              </p:nvSpPr>
              <p:spPr bwMode="auto">
                <a:xfrm>
                  <a:off x="1854" y="2647"/>
                  <a:ext cx="7" cy="8"/>
                </a:xfrm>
                <a:custGeom>
                  <a:avLst/>
                  <a:gdLst>
                    <a:gd name="T0" fmla="*/ 0 w 15"/>
                    <a:gd name="T1" fmla="*/ 0 h 17"/>
                    <a:gd name="T2" fmla="*/ 0 w 15"/>
                    <a:gd name="T3" fmla="*/ 0 h 17"/>
                    <a:gd name="T4" fmla="*/ 0 w 15"/>
                    <a:gd name="T5" fmla="*/ 0 h 17"/>
                    <a:gd name="T6" fmla="*/ 0 w 15"/>
                    <a:gd name="T7" fmla="*/ 1 h 17"/>
                    <a:gd name="T8" fmla="*/ 0 w 15"/>
                    <a:gd name="T9" fmla="*/ 0 h 1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5"/>
                    <a:gd name="T16" fmla="*/ 0 h 17"/>
                    <a:gd name="T17" fmla="*/ 15 w 15"/>
                    <a:gd name="T18" fmla="*/ 17 h 1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5" h="17">
                      <a:moveTo>
                        <a:pt x="15" y="12"/>
                      </a:moveTo>
                      <a:lnTo>
                        <a:pt x="11" y="0"/>
                      </a:lnTo>
                      <a:lnTo>
                        <a:pt x="0" y="5"/>
                      </a:lnTo>
                      <a:lnTo>
                        <a:pt x="3" y="17"/>
                      </a:lnTo>
                      <a:lnTo>
                        <a:pt x="15" y="1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736" name="Freeform 331"/>
                <p:cNvSpPr>
                  <a:spLocks/>
                </p:cNvSpPr>
                <p:nvPr/>
              </p:nvSpPr>
              <p:spPr bwMode="auto">
                <a:xfrm>
                  <a:off x="1841" y="2652"/>
                  <a:ext cx="9" cy="8"/>
                </a:xfrm>
                <a:custGeom>
                  <a:avLst/>
                  <a:gdLst>
                    <a:gd name="T0" fmla="*/ 1 w 18"/>
                    <a:gd name="T1" fmla="*/ 0 h 17"/>
                    <a:gd name="T2" fmla="*/ 1 w 18"/>
                    <a:gd name="T3" fmla="*/ 0 h 17"/>
                    <a:gd name="T4" fmla="*/ 0 w 18"/>
                    <a:gd name="T5" fmla="*/ 0 h 17"/>
                    <a:gd name="T6" fmla="*/ 1 w 18"/>
                    <a:gd name="T7" fmla="*/ 1 h 17"/>
                    <a:gd name="T8" fmla="*/ 1 w 18"/>
                    <a:gd name="T9" fmla="*/ 0 h 1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8"/>
                    <a:gd name="T16" fmla="*/ 0 h 17"/>
                    <a:gd name="T17" fmla="*/ 18 w 18"/>
                    <a:gd name="T18" fmla="*/ 17 h 1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8" h="17">
                      <a:moveTo>
                        <a:pt x="18" y="12"/>
                      </a:moveTo>
                      <a:lnTo>
                        <a:pt x="13" y="0"/>
                      </a:lnTo>
                      <a:lnTo>
                        <a:pt x="0" y="5"/>
                      </a:lnTo>
                      <a:lnTo>
                        <a:pt x="5" y="17"/>
                      </a:lnTo>
                      <a:lnTo>
                        <a:pt x="18" y="1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737" name="Freeform 332"/>
                <p:cNvSpPr>
                  <a:spLocks/>
                </p:cNvSpPr>
                <p:nvPr/>
              </p:nvSpPr>
              <p:spPr bwMode="auto">
                <a:xfrm>
                  <a:off x="1828" y="2658"/>
                  <a:ext cx="10" cy="8"/>
                </a:xfrm>
                <a:custGeom>
                  <a:avLst/>
                  <a:gdLst>
                    <a:gd name="T0" fmla="*/ 1 w 20"/>
                    <a:gd name="T1" fmla="*/ 0 h 17"/>
                    <a:gd name="T2" fmla="*/ 1 w 20"/>
                    <a:gd name="T3" fmla="*/ 0 h 17"/>
                    <a:gd name="T4" fmla="*/ 0 w 20"/>
                    <a:gd name="T5" fmla="*/ 0 h 17"/>
                    <a:gd name="T6" fmla="*/ 0 w 20"/>
                    <a:gd name="T7" fmla="*/ 0 h 17"/>
                    <a:gd name="T8" fmla="*/ 1 w 20"/>
                    <a:gd name="T9" fmla="*/ 1 h 17"/>
                    <a:gd name="T10" fmla="*/ 1 w 20"/>
                    <a:gd name="T11" fmla="*/ 1 h 17"/>
                    <a:gd name="T12" fmla="*/ 1 w 20"/>
                    <a:gd name="T13" fmla="*/ 0 h 17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20"/>
                    <a:gd name="T22" fmla="*/ 0 h 17"/>
                    <a:gd name="T23" fmla="*/ 20 w 20"/>
                    <a:gd name="T24" fmla="*/ 17 h 17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20" h="17">
                      <a:moveTo>
                        <a:pt x="20" y="10"/>
                      </a:moveTo>
                      <a:lnTo>
                        <a:pt x="13" y="0"/>
                      </a:lnTo>
                      <a:lnTo>
                        <a:pt x="0" y="7"/>
                      </a:lnTo>
                      <a:lnTo>
                        <a:pt x="8" y="17"/>
                      </a:lnTo>
                      <a:lnTo>
                        <a:pt x="10" y="17"/>
                      </a:lnTo>
                      <a:lnTo>
                        <a:pt x="20" y="1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738" name="Freeform 333"/>
                <p:cNvSpPr>
                  <a:spLocks/>
                </p:cNvSpPr>
                <p:nvPr/>
              </p:nvSpPr>
              <p:spPr bwMode="auto">
                <a:xfrm>
                  <a:off x="1819" y="2666"/>
                  <a:ext cx="9" cy="9"/>
                </a:xfrm>
                <a:custGeom>
                  <a:avLst/>
                  <a:gdLst>
                    <a:gd name="T0" fmla="*/ 2 w 16"/>
                    <a:gd name="T1" fmla="*/ 1 h 18"/>
                    <a:gd name="T2" fmla="*/ 1 w 16"/>
                    <a:gd name="T3" fmla="*/ 0 h 18"/>
                    <a:gd name="T4" fmla="*/ 1 w 16"/>
                    <a:gd name="T5" fmla="*/ 1 h 18"/>
                    <a:gd name="T6" fmla="*/ 0 w 16"/>
                    <a:gd name="T7" fmla="*/ 1 h 18"/>
                    <a:gd name="T8" fmla="*/ 1 w 16"/>
                    <a:gd name="T9" fmla="*/ 1 h 18"/>
                    <a:gd name="T10" fmla="*/ 2 w 16"/>
                    <a:gd name="T11" fmla="*/ 1 h 18"/>
                    <a:gd name="T12" fmla="*/ 2 w 16"/>
                    <a:gd name="T13" fmla="*/ 1 h 18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16"/>
                    <a:gd name="T22" fmla="*/ 0 h 18"/>
                    <a:gd name="T23" fmla="*/ 16 w 16"/>
                    <a:gd name="T24" fmla="*/ 18 h 18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16" h="18">
                      <a:moveTo>
                        <a:pt x="16" y="10"/>
                      </a:moveTo>
                      <a:lnTo>
                        <a:pt x="8" y="0"/>
                      </a:lnTo>
                      <a:lnTo>
                        <a:pt x="5" y="2"/>
                      </a:lnTo>
                      <a:lnTo>
                        <a:pt x="0" y="12"/>
                      </a:lnTo>
                      <a:lnTo>
                        <a:pt x="10" y="18"/>
                      </a:lnTo>
                      <a:lnTo>
                        <a:pt x="15" y="12"/>
                      </a:lnTo>
                      <a:lnTo>
                        <a:pt x="16" y="1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739" name="Freeform 334"/>
                <p:cNvSpPr>
                  <a:spLocks/>
                </p:cNvSpPr>
                <p:nvPr/>
              </p:nvSpPr>
              <p:spPr bwMode="auto">
                <a:xfrm>
                  <a:off x="1815" y="2679"/>
                  <a:ext cx="8" cy="6"/>
                </a:xfrm>
                <a:custGeom>
                  <a:avLst/>
                  <a:gdLst>
                    <a:gd name="T0" fmla="*/ 2 w 14"/>
                    <a:gd name="T1" fmla="*/ 0 h 13"/>
                    <a:gd name="T2" fmla="*/ 1 w 14"/>
                    <a:gd name="T3" fmla="*/ 0 h 13"/>
                    <a:gd name="T4" fmla="*/ 0 w 14"/>
                    <a:gd name="T5" fmla="*/ 0 h 13"/>
                    <a:gd name="T6" fmla="*/ 1 w 14"/>
                    <a:gd name="T7" fmla="*/ 0 h 13"/>
                    <a:gd name="T8" fmla="*/ 2 w 14"/>
                    <a:gd name="T9" fmla="*/ 0 h 13"/>
                    <a:gd name="T10" fmla="*/ 1 w 14"/>
                    <a:gd name="T11" fmla="*/ 0 h 13"/>
                    <a:gd name="T12" fmla="*/ 2 w 14"/>
                    <a:gd name="T13" fmla="*/ 0 h 13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14"/>
                    <a:gd name="T22" fmla="*/ 0 h 13"/>
                    <a:gd name="T23" fmla="*/ 14 w 14"/>
                    <a:gd name="T24" fmla="*/ 13 h 13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14" h="13">
                      <a:moveTo>
                        <a:pt x="14" y="0"/>
                      </a:moveTo>
                      <a:lnTo>
                        <a:pt x="1" y="0"/>
                      </a:lnTo>
                      <a:lnTo>
                        <a:pt x="0" y="5"/>
                      </a:lnTo>
                      <a:lnTo>
                        <a:pt x="1" y="13"/>
                      </a:lnTo>
                      <a:lnTo>
                        <a:pt x="14" y="13"/>
                      </a:lnTo>
                      <a:lnTo>
                        <a:pt x="13" y="5"/>
                      </a:lnTo>
                      <a:lnTo>
                        <a:pt x="14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740" name="Freeform 335"/>
                <p:cNvSpPr>
                  <a:spLocks/>
                </p:cNvSpPr>
                <p:nvPr/>
              </p:nvSpPr>
              <p:spPr bwMode="auto">
                <a:xfrm>
                  <a:off x="1820" y="2689"/>
                  <a:ext cx="9" cy="10"/>
                </a:xfrm>
                <a:custGeom>
                  <a:avLst/>
                  <a:gdLst>
                    <a:gd name="T0" fmla="*/ 0 w 19"/>
                    <a:gd name="T1" fmla="*/ 0 h 18"/>
                    <a:gd name="T2" fmla="*/ 0 w 19"/>
                    <a:gd name="T3" fmla="*/ 1 h 18"/>
                    <a:gd name="T4" fmla="*/ 0 w 19"/>
                    <a:gd name="T5" fmla="*/ 1 h 18"/>
                    <a:gd name="T6" fmla="*/ 0 w 19"/>
                    <a:gd name="T7" fmla="*/ 2 h 18"/>
                    <a:gd name="T8" fmla="*/ 1 w 19"/>
                    <a:gd name="T9" fmla="*/ 1 h 18"/>
                    <a:gd name="T10" fmla="*/ 0 w 19"/>
                    <a:gd name="T11" fmla="*/ 1 h 18"/>
                    <a:gd name="T12" fmla="*/ 0 w 19"/>
                    <a:gd name="T13" fmla="*/ 0 h 18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19"/>
                    <a:gd name="T22" fmla="*/ 0 h 18"/>
                    <a:gd name="T23" fmla="*/ 19 w 19"/>
                    <a:gd name="T24" fmla="*/ 18 h 18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19" h="18">
                      <a:moveTo>
                        <a:pt x="10" y="0"/>
                      </a:moveTo>
                      <a:lnTo>
                        <a:pt x="0" y="7"/>
                      </a:lnTo>
                      <a:lnTo>
                        <a:pt x="4" y="13"/>
                      </a:lnTo>
                      <a:lnTo>
                        <a:pt x="10" y="18"/>
                      </a:lnTo>
                      <a:lnTo>
                        <a:pt x="19" y="8"/>
                      </a:lnTo>
                      <a:lnTo>
                        <a:pt x="14" y="3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741" name="Freeform 336"/>
                <p:cNvSpPr>
                  <a:spLocks/>
                </p:cNvSpPr>
                <p:nvPr/>
              </p:nvSpPr>
              <p:spPr bwMode="auto">
                <a:xfrm>
                  <a:off x="1831" y="2697"/>
                  <a:ext cx="9" cy="9"/>
                </a:xfrm>
                <a:custGeom>
                  <a:avLst/>
                  <a:gdLst>
                    <a:gd name="T0" fmla="*/ 1 w 18"/>
                    <a:gd name="T1" fmla="*/ 0 h 18"/>
                    <a:gd name="T2" fmla="*/ 0 w 18"/>
                    <a:gd name="T3" fmla="*/ 1 h 18"/>
                    <a:gd name="T4" fmla="*/ 1 w 18"/>
                    <a:gd name="T5" fmla="*/ 1 h 18"/>
                    <a:gd name="T6" fmla="*/ 1 w 18"/>
                    <a:gd name="T7" fmla="*/ 1 h 18"/>
                    <a:gd name="T8" fmla="*/ 1 w 18"/>
                    <a:gd name="T9" fmla="*/ 0 h 1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8"/>
                    <a:gd name="T16" fmla="*/ 0 h 18"/>
                    <a:gd name="T17" fmla="*/ 18 w 18"/>
                    <a:gd name="T18" fmla="*/ 18 h 1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8" h="18">
                      <a:moveTo>
                        <a:pt x="6" y="0"/>
                      </a:moveTo>
                      <a:lnTo>
                        <a:pt x="0" y="10"/>
                      </a:lnTo>
                      <a:lnTo>
                        <a:pt x="11" y="18"/>
                      </a:lnTo>
                      <a:lnTo>
                        <a:pt x="18" y="8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742" name="Freeform 337"/>
                <p:cNvSpPr>
                  <a:spLocks/>
                </p:cNvSpPr>
                <p:nvPr/>
              </p:nvSpPr>
              <p:spPr bwMode="auto">
                <a:xfrm>
                  <a:off x="1842" y="2703"/>
                  <a:ext cx="9" cy="9"/>
                </a:xfrm>
                <a:custGeom>
                  <a:avLst/>
                  <a:gdLst>
                    <a:gd name="T0" fmla="*/ 1 w 18"/>
                    <a:gd name="T1" fmla="*/ 0 h 16"/>
                    <a:gd name="T2" fmla="*/ 0 w 18"/>
                    <a:gd name="T3" fmla="*/ 1 h 16"/>
                    <a:gd name="T4" fmla="*/ 1 w 18"/>
                    <a:gd name="T5" fmla="*/ 2 h 16"/>
                    <a:gd name="T6" fmla="*/ 1 w 18"/>
                    <a:gd name="T7" fmla="*/ 1 h 16"/>
                    <a:gd name="T8" fmla="*/ 1 w 18"/>
                    <a:gd name="T9" fmla="*/ 0 h 1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8"/>
                    <a:gd name="T16" fmla="*/ 0 h 16"/>
                    <a:gd name="T17" fmla="*/ 18 w 18"/>
                    <a:gd name="T18" fmla="*/ 16 h 1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8" h="16">
                      <a:moveTo>
                        <a:pt x="5" y="0"/>
                      </a:moveTo>
                      <a:lnTo>
                        <a:pt x="0" y="11"/>
                      </a:lnTo>
                      <a:lnTo>
                        <a:pt x="13" y="16"/>
                      </a:lnTo>
                      <a:lnTo>
                        <a:pt x="18" y="5"/>
                      </a:lnTo>
                      <a:lnTo>
                        <a:pt x="5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743" name="Freeform 338"/>
                <p:cNvSpPr>
                  <a:spLocks/>
                </p:cNvSpPr>
                <p:nvPr/>
              </p:nvSpPr>
              <p:spPr bwMode="auto">
                <a:xfrm>
                  <a:off x="1856" y="2708"/>
                  <a:ext cx="7" cy="8"/>
                </a:xfrm>
                <a:custGeom>
                  <a:avLst/>
                  <a:gdLst>
                    <a:gd name="T0" fmla="*/ 0 w 15"/>
                    <a:gd name="T1" fmla="*/ 0 h 15"/>
                    <a:gd name="T2" fmla="*/ 0 w 15"/>
                    <a:gd name="T3" fmla="*/ 1 h 15"/>
                    <a:gd name="T4" fmla="*/ 0 w 15"/>
                    <a:gd name="T5" fmla="*/ 1 h 15"/>
                    <a:gd name="T6" fmla="*/ 0 w 15"/>
                    <a:gd name="T7" fmla="*/ 1 h 15"/>
                    <a:gd name="T8" fmla="*/ 0 w 15"/>
                    <a:gd name="T9" fmla="*/ 0 h 15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5"/>
                    <a:gd name="T16" fmla="*/ 0 h 15"/>
                    <a:gd name="T17" fmla="*/ 15 w 15"/>
                    <a:gd name="T18" fmla="*/ 15 h 15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5" h="15">
                      <a:moveTo>
                        <a:pt x="3" y="0"/>
                      </a:moveTo>
                      <a:lnTo>
                        <a:pt x="0" y="11"/>
                      </a:lnTo>
                      <a:lnTo>
                        <a:pt x="12" y="15"/>
                      </a:lnTo>
                      <a:lnTo>
                        <a:pt x="15" y="3"/>
                      </a:lnTo>
                      <a:lnTo>
                        <a:pt x="3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744" name="Freeform 339"/>
                <p:cNvSpPr>
                  <a:spLocks/>
                </p:cNvSpPr>
                <p:nvPr/>
              </p:nvSpPr>
              <p:spPr bwMode="auto">
                <a:xfrm>
                  <a:off x="1868" y="2713"/>
                  <a:ext cx="7" cy="7"/>
                </a:xfrm>
                <a:custGeom>
                  <a:avLst/>
                  <a:gdLst>
                    <a:gd name="T0" fmla="*/ 0 w 15"/>
                    <a:gd name="T1" fmla="*/ 0 h 15"/>
                    <a:gd name="T2" fmla="*/ 0 w 15"/>
                    <a:gd name="T3" fmla="*/ 0 h 15"/>
                    <a:gd name="T4" fmla="*/ 0 w 15"/>
                    <a:gd name="T5" fmla="*/ 0 h 15"/>
                    <a:gd name="T6" fmla="*/ 0 w 15"/>
                    <a:gd name="T7" fmla="*/ 0 h 15"/>
                    <a:gd name="T8" fmla="*/ 0 w 15"/>
                    <a:gd name="T9" fmla="*/ 0 h 15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5"/>
                    <a:gd name="T16" fmla="*/ 0 h 15"/>
                    <a:gd name="T17" fmla="*/ 15 w 15"/>
                    <a:gd name="T18" fmla="*/ 15 h 15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5" h="15">
                      <a:moveTo>
                        <a:pt x="3" y="0"/>
                      </a:moveTo>
                      <a:lnTo>
                        <a:pt x="0" y="12"/>
                      </a:lnTo>
                      <a:lnTo>
                        <a:pt x="11" y="15"/>
                      </a:lnTo>
                      <a:lnTo>
                        <a:pt x="15" y="3"/>
                      </a:lnTo>
                      <a:lnTo>
                        <a:pt x="3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745" name="Freeform 340"/>
                <p:cNvSpPr>
                  <a:spLocks/>
                </p:cNvSpPr>
                <p:nvPr/>
              </p:nvSpPr>
              <p:spPr bwMode="auto">
                <a:xfrm>
                  <a:off x="1880" y="2716"/>
                  <a:ext cx="8" cy="7"/>
                </a:xfrm>
                <a:custGeom>
                  <a:avLst/>
                  <a:gdLst>
                    <a:gd name="T0" fmla="*/ 1 w 16"/>
                    <a:gd name="T1" fmla="*/ 0 h 14"/>
                    <a:gd name="T2" fmla="*/ 0 w 16"/>
                    <a:gd name="T3" fmla="*/ 1 h 14"/>
                    <a:gd name="T4" fmla="*/ 1 w 16"/>
                    <a:gd name="T5" fmla="*/ 1 h 14"/>
                    <a:gd name="T6" fmla="*/ 1 w 16"/>
                    <a:gd name="T7" fmla="*/ 1 h 14"/>
                    <a:gd name="T8" fmla="*/ 1 w 16"/>
                    <a:gd name="T9" fmla="*/ 1 h 14"/>
                    <a:gd name="T10" fmla="*/ 1 w 16"/>
                    <a:gd name="T11" fmla="*/ 0 h 14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16"/>
                    <a:gd name="T19" fmla="*/ 0 h 14"/>
                    <a:gd name="T20" fmla="*/ 16 w 16"/>
                    <a:gd name="T21" fmla="*/ 14 h 14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16" h="14">
                      <a:moveTo>
                        <a:pt x="3" y="0"/>
                      </a:moveTo>
                      <a:lnTo>
                        <a:pt x="0" y="11"/>
                      </a:lnTo>
                      <a:lnTo>
                        <a:pt x="3" y="13"/>
                      </a:lnTo>
                      <a:lnTo>
                        <a:pt x="13" y="14"/>
                      </a:lnTo>
                      <a:lnTo>
                        <a:pt x="16" y="3"/>
                      </a:lnTo>
                      <a:lnTo>
                        <a:pt x="3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746" name="Freeform 341"/>
                <p:cNvSpPr>
                  <a:spLocks/>
                </p:cNvSpPr>
                <p:nvPr/>
              </p:nvSpPr>
              <p:spPr bwMode="auto">
                <a:xfrm>
                  <a:off x="1893" y="2719"/>
                  <a:ext cx="8" cy="7"/>
                </a:xfrm>
                <a:custGeom>
                  <a:avLst/>
                  <a:gdLst>
                    <a:gd name="T0" fmla="*/ 1 w 15"/>
                    <a:gd name="T1" fmla="*/ 0 h 15"/>
                    <a:gd name="T2" fmla="*/ 0 w 15"/>
                    <a:gd name="T3" fmla="*/ 0 h 15"/>
                    <a:gd name="T4" fmla="*/ 1 w 15"/>
                    <a:gd name="T5" fmla="*/ 0 h 15"/>
                    <a:gd name="T6" fmla="*/ 1 w 15"/>
                    <a:gd name="T7" fmla="*/ 0 h 15"/>
                    <a:gd name="T8" fmla="*/ 1 w 15"/>
                    <a:gd name="T9" fmla="*/ 0 h 15"/>
                    <a:gd name="T10" fmla="*/ 1 w 15"/>
                    <a:gd name="T11" fmla="*/ 0 h 15"/>
                    <a:gd name="T12" fmla="*/ 1 w 15"/>
                    <a:gd name="T13" fmla="*/ 0 h 15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15"/>
                    <a:gd name="T22" fmla="*/ 0 h 15"/>
                    <a:gd name="T23" fmla="*/ 15 w 15"/>
                    <a:gd name="T24" fmla="*/ 15 h 15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15" h="15">
                      <a:moveTo>
                        <a:pt x="3" y="0"/>
                      </a:moveTo>
                      <a:lnTo>
                        <a:pt x="0" y="12"/>
                      </a:lnTo>
                      <a:lnTo>
                        <a:pt x="11" y="15"/>
                      </a:lnTo>
                      <a:lnTo>
                        <a:pt x="13" y="15"/>
                      </a:lnTo>
                      <a:lnTo>
                        <a:pt x="15" y="3"/>
                      </a:lnTo>
                      <a:lnTo>
                        <a:pt x="11" y="2"/>
                      </a:lnTo>
                      <a:lnTo>
                        <a:pt x="3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747" name="Freeform 342"/>
                <p:cNvSpPr>
                  <a:spLocks/>
                </p:cNvSpPr>
                <p:nvPr/>
              </p:nvSpPr>
              <p:spPr bwMode="auto">
                <a:xfrm>
                  <a:off x="1907" y="2722"/>
                  <a:ext cx="7" cy="7"/>
                </a:xfrm>
                <a:custGeom>
                  <a:avLst/>
                  <a:gdLst>
                    <a:gd name="T0" fmla="*/ 0 w 15"/>
                    <a:gd name="T1" fmla="*/ 0 h 15"/>
                    <a:gd name="T2" fmla="*/ 0 w 15"/>
                    <a:gd name="T3" fmla="*/ 0 h 15"/>
                    <a:gd name="T4" fmla="*/ 0 w 15"/>
                    <a:gd name="T5" fmla="*/ 0 h 15"/>
                    <a:gd name="T6" fmla="*/ 0 w 15"/>
                    <a:gd name="T7" fmla="*/ 0 h 15"/>
                    <a:gd name="T8" fmla="*/ 0 w 15"/>
                    <a:gd name="T9" fmla="*/ 0 h 15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5"/>
                    <a:gd name="T16" fmla="*/ 0 h 15"/>
                    <a:gd name="T17" fmla="*/ 15 w 15"/>
                    <a:gd name="T18" fmla="*/ 15 h 15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5" h="15">
                      <a:moveTo>
                        <a:pt x="2" y="0"/>
                      </a:moveTo>
                      <a:lnTo>
                        <a:pt x="0" y="12"/>
                      </a:lnTo>
                      <a:lnTo>
                        <a:pt x="13" y="15"/>
                      </a:lnTo>
                      <a:lnTo>
                        <a:pt x="15" y="3"/>
                      </a:lnTo>
                      <a:lnTo>
                        <a:pt x="2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748" name="Freeform 343"/>
                <p:cNvSpPr>
                  <a:spLocks/>
                </p:cNvSpPr>
                <p:nvPr/>
              </p:nvSpPr>
              <p:spPr bwMode="auto">
                <a:xfrm>
                  <a:off x="1919" y="2724"/>
                  <a:ext cx="7" cy="7"/>
                </a:xfrm>
                <a:custGeom>
                  <a:avLst/>
                  <a:gdLst>
                    <a:gd name="T0" fmla="*/ 0 w 15"/>
                    <a:gd name="T1" fmla="*/ 0 h 15"/>
                    <a:gd name="T2" fmla="*/ 0 w 15"/>
                    <a:gd name="T3" fmla="*/ 0 h 15"/>
                    <a:gd name="T4" fmla="*/ 0 w 15"/>
                    <a:gd name="T5" fmla="*/ 0 h 15"/>
                    <a:gd name="T6" fmla="*/ 0 w 15"/>
                    <a:gd name="T7" fmla="*/ 0 h 15"/>
                    <a:gd name="T8" fmla="*/ 0 w 15"/>
                    <a:gd name="T9" fmla="*/ 0 h 15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5"/>
                    <a:gd name="T16" fmla="*/ 0 h 15"/>
                    <a:gd name="T17" fmla="*/ 15 w 15"/>
                    <a:gd name="T18" fmla="*/ 15 h 15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5" h="15">
                      <a:moveTo>
                        <a:pt x="1" y="0"/>
                      </a:moveTo>
                      <a:lnTo>
                        <a:pt x="0" y="13"/>
                      </a:lnTo>
                      <a:lnTo>
                        <a:pt x="13" y="15"/>
                      </a:lnTo>
                      <a:lnTo>
                        <a:pt x="15" y="2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749" name="Freeform 344"/>
                <p:cNvSpPr>
                  <a:spLocks/>
                </p:cNvSpPr>
                <p:nvPr/>
              </p:nvSpPr>
              <p:spPr bwMode="auto">
                <a:xfrm>
                  <a:off x="1932" y="2726"/>
                  <a:ext cx="7" cy="8"/>
                </a:xfrm>
                <a:custGeom>
                  <a:avLst/>
                  <a:gdLst>
                    <a:gd name="T0" fmla="*/ 0 w 15"/>
                    <a:gd name="T1" fmla="*/ 0 h 17"/>
                    <a:gd name="T2" fmla="*/ 0 w 15"/>
                    <a:gd name="T3" fmla="*/ 0 h 17"/>
                    <a:gd name="T4" fmla="*/ 0 w 15"/>
                    <a:gd name="T5" fmla="*/ 1 h 17"/>
                    <a:gd name="T6" fmla="*/ 0 w 15"/>
                    <a:gd name="T7" fmla="*/ 0 h 17"/>
                    <a:gd name="T8" fmla="*/ 0 w 15"/>
                    <a:gd name="T9" fmla="*/ 0 h 1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5"/>
                    <a:gd name="T16" fmla="*/ 0 h 17"/>
                    <a:gd name="T17" fmla="*/ 15 w 15"/>
                    <a:gd name="T18" fmla="*/ 17 h 1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5" h="17">
                      <a:moveTo>
                        <a:pt x="2" y="0"/>
                      </a:moveTo>
                      <a:lnTo>
                        <a:pt x="0" y="13"/>
                      </a:lnTo>
                      <a:lnTo>
                        <a:pt x="13" y="17"/>
                      </a:lnTo>
                      <a:lnTo>
                        <a:pt x="15" y="4"/>
                      </a:lnTo>
                      <a:lnTo>
                        <a:pt x="2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750" name="Freeform 345"/>
                <p:cNvSpPr>
                  <a:spLocks/>
                </p:cNvSpPr>
                <p:nvPr/>
              </p:nvSpPr>
              <p:spPr bwMode="auto">
                <a:xfrm>
                  <a:off x="1945" y="2728"/>
                  <a:ext cx="8" cy="8"/>
                </a:xfrm>
                <a:custGeom>
                  <a:avLst/>
                  <a:gdLst>
                    <a:gd name="T0" fmla="*/ 1 w 15"/>
                    <a:gd name="T1" fmla="*/ 0 h 15"/>
                    <a:gd name="T2" fmla="*/ 0 w 15"/>
                    <a:gd name="T3" fmla="*/ 1 h 15"/>
                    <a:gd name="T4" fmla="*/ 1 w 15"/>
                    <a:gd name="T5" fmla="*/ 1 h 15"/>
                    <a:gd name="T6" fmla="*/ 1 w 15"/>
                    <a:gd name="T7" fmla="*/ 1 h 15"/>
                    <a:gd name="T8" fmla="*/ 1 w 15"/>
                    <a:gd name="T9" fmla="*/ 0 h 15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5"/>
                    <a:gd name="T16" fmla="*/ 0 h 15"/>
                    <a:gd name="T17" fmla="*/ 15 w 15"/>
                    <a:gd name="T18" fmla="*/ 15 h 15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5" h="15">
                      <a:moveTo>
                        <a:pt x="2" y="0"/>
                      </a:moveTo>
                      <a:lnTo>
                        <a:pt x="0" y="13"/>
                      </a:lnTo>
                      <a:lnTo>
                        <a:pt x="14" y="15"/>
                      </a:lnTo>
                      <a:lnTo>
                        <a:pt x="15" y="2"/>
                      </a:lnTo>
                      <a:lnTo>
                        <a:pt x="2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751" name="Freeform 346"/>
                <p:cNvSpPr>
                  <a:spLocks/>
                </p:cNvSpPr>
                <p:nvPr/>
              </p:nvSpPr>
              <p:spPr bwMode="auto">
                <a:xfrm>
                  <a:off x="1958" y="2730"/>
                  <a:ext cx="8" cy="7"/>
                </a:xfrm>
                <a:custGeom>
                  <a:avLst/>
                  <a:gdLst>
                    <a:gd name="T0" fmla="*/ 1 w 15"/>
                    <a:gd name="T1" fmla="*/ 0 h 14"/>
                    <a:gd name="T2" fmla="*/ 0 w 15"/>
                    <a:gd name="T3" fmla="*/ 1 h 14"/>
                    <a:gd name="T4" fmla="*/ 1 w 15"/>
                    <a:gd name="T5" fmla="*/ 1 h 14"/>
                    <a:gd name="T6" fmla="*/ 1 w 15"/>
                    <a:gd name="T7" fmla="*/ 1 h 14"/>
                    <a:gd name="T8" fmla="*/ 1 w 15"/>
                    <a:gd name="T9" fmla="*/ 1 h 14"/>
                    <a:gd name="T10" fmla="*/ 1 w 15"/>
                    <a:gd name="T11" fmla="*/ 0 h 14"/>
                    <a:gd name="T12" fmla="*/ 1 w 15"/>
                    <a:gd name="T13" fmla="*/ 0 h 14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15"/>
                    <a:gd name="T22" fmla="*/ 0 h 14"/>
                    <a:gd name="T23" fmla="*/ 15 w 15"/>
                    <a:gd name="T24" fmla="*/ 14 h 14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15" h="14">
                      <a:moveTo>
                        <a:pt x="1" y="0"/>
                      </a:moveTo>
                      <a:lnTo>
                        <a:pt x="0" y="13"/>
                      </a:lnTo>
                      <a:lnTo>
                        <a:pt x="10" y="13"/>
                      </a:lnTo>
                      <a:lnTo>
                        <a:pt x="13" y="14"/>
                      </a:lnTo>
                      <a:lnTo>
                        <a:pt x="15" y="1"/>
                      </a:lnTo>
                      <a:lnTo>
                        <a:pt x="10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752" name="Freeform 347"/>
                <p:cNvSpPr>
                  <a:spLocks/>
                </p:cNvSpPr>
                <p:nvPr/>
              </p:nvSpPr>
              <p:spPr bwMode="auto">
                <a:xfrm>
                  <a:off x="1972" y="2731"/>
                  <a:ext cx="7" cy="7"/>
                </a:xfrm>
                <a:custGeom>
                  <a:avLst/>
                  <a:gdLst>
                    <a:gd name="T0" fmla="*/ 0 w 15"/>
                    <a:gd name="T1" fmla="*/ 0 h 15"/>
                    <a:gd name="T2" fmla="*/ 0 w 15"/>
                    <a:gd name="T3" fmla="*/ 0 h 15"/>
                    <a:gd name="T4" fmla="*/ 0 w 15"/>
                    <a:gd name="T5" fmla="*/ 0 h 15"/>
                    <a:gd name="T6" fmla="*/ 0 w 15"/>
                    <a:gd name="T7" fmla="*/ 0 h 15"/>
                    <a:gd name="T8" fmla="*/ 0 w 15"/>
                    <a:gd name="T9" fmla="*/ 0 h 15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5"/>
                    <a:gd name="T16" fmla="*/ 0 h 15"/>
                    <a:gd name="T17" fmla="*/ 15 w 15"/>
                    <a:gd name="T18" fmla="*/ 15 h 15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5" h="15">
                      <a:moveTo>
                        <a:pt x="2" y="0"/>
                      </a:moveTo>
                      <a:lnTo>
                        <a:pt x="0" y="13"/>
                      </a:lnTo>
                      <a:lnTo>
                        <a:pt x="13" y="15"/>
                      </a:lnTo>
                      <a:lnTo>
                        <a:pt x="15" y="2"/>
                      </a:lnTo>
                      <a:lnTo>
                        <a:pt x="2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753" name="Freeform 348"/>
                <p:cNvSpPr>
                  <a:spLocks/>
                </p:cNvSpPr>
                <p:nvPr/>
              </p:nvSpPr>
              <p:spPr bwMode="auto">
                <a:xfrm>
                  <a:off x="1985" y="2732"/>
                  <a:ext cx="6" cy="8"/>
                </a:xfrm>
                <a:custGeom>
                  <a:avLst/>
                  <a:gdLst>
                    <a:gd name="T0" fmla="*/ 0 w 14"/>
                    <a:gd name="T1" fmla="*/ 0 h 15"/>
                    <a:gd name="T2" fmla="*/ 0 w 14"/>
                    <a:gd name="T3" fmla="*/ 1 h 15"/>
                    <a:gd name="T4" fmla="*/ 0 w 14"/>
                    <a:gd name="T5" fmla="*/ 1 h 15"/>
                    <a:gd name="T6" fmla="*/ 0 w 14"/>
                    <a:gd name="T7" fmla="*/ 1 h 15"/>
                    <a:gd name="T8" fmla="*/ 0 w 14"/>
                    <a:gd name="T9" fmla="*/ 1 h 15"/>
                    <a:gd name="T10" fmla="*/ 0 w 14"/>
                    <a:gd name="T11" fmla="*/ 0 h 15"/>
                    <a:gd name="T12" fmla="*/ 0 w 14"/>
                    <a:gd name="T13" fmla="*/ 0 h 15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14"/>
                    <a:gd name="T22" fmla="*/ 0 h 15"/>
                    <a:gd name="T23" fmla="*/ 14 w 14"/>
                    <a:gd name="T24" fmla="*/ 15 h 15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14" h="15">
                      <a:moveTo>
                        <a:pt x="2" y="0"/>
                      </a:moveTo>
                      <a:lnTo>
                        <a:pt x="0" y="14"/>
                      </a:lnTo>
                      <a:lnTo>
                        <a:pt x="5" y="14"/>
                      </a:lnTo>
                      <a:lnTo>
                        <a:pt x="14" y="15"/>
                      </a:lnTo>
                      <a:lnTo>
                        <a:pt x="14" y="2"/>
                      </a:lnTo>
                      <a:lnTo>
                        <a:pt x="5" y="0"/>
                      </a:lnTo>
                      <a:lnTo>
                        <a:pt x="2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754" name="Freeform 349"/>
                <p:cNvSpPr>
                  <a:spLocks/>
                </p:cNvSpPr>
                <p:nvPr/>
              </p:nvSpPr>
              <p:spPr bwMode="auto">
                <a:xfrm>
                  <a:off x="1998" y="2733"/>
                  <a:ext cx="6" cy="7"/>
                </a:xfrm>
                <a:custGeom>
                  <a:avLst/>
                  <a:gdLst>
                    <a:gd name="T0" fmla="*/ 0 w 13"/>
                    <a:gd name="T1" fmla="*/ 0 h 15"/>
                    <a:gd name="T2" fmla="*/ 0 w 13"/>
                    <a:gd name="T3" fmla="*/ 0 h 15"/>
                    <a:gd name="T4" fmla="*/ 0 w 13"/>
                    <a:gd name="T5" fmla="*/ 0 h 15"/>
                    <a:gd name="T6" fmla="*/ 0 w 13"/>
                    <a:gd name="T7" fmla="*/ 0 h 15"/>
                    <a:gd name="T8" fmla="*/ 0 w 13"/>
                    <a:gd name="T9" fmla="*/ 0 h 15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3"/>
                    <a:gd name="T16" fmla="*/ 0 h 15"/>
                    <a:gd name="T17" fmla="*/ 13 w 13"/>
                    <a:gd name="T18" fmla="*/ 15 h 15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3" h="15">
                      <a:moveTo>
                        <a:pt x="0" y="0"/>
                      </a:moveTo>
                      <a:lnTo>
                        <a:pt x="0" y="13"/>
                      </a:lnTo>
                      <a:lnTo>
                        <a:pt x="13" y="15"/>
                      </a:lnTo>
                      <a:lnTo>
                        <a:pt x="13" y="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755" name="Freeform 350"/>
                <p:cNvSpPr>
                  <a:spLocks/>
                </p:cNvSpPr>
                <p:nvPr/>
              </p:nvSpPr>
              <p:spPr bwMode="auto">
                <a:xfrm>
                  <a:off x="2011" y="2735"/>
                  <a:ext cx="7" cy="6"/>
                </a:xfrm>
                <a:custGeom>
                  <a:avLst/>
                  <a:gdLst>
                    <a:gd name="T0" fmla="*/ 0 w 13"/>
                    <a:gd name="T1" fmla="*/ 0 h 14"/>
                    <a:gd name="T2" fmla="*/ 0 w 13"/>
                    <a:gd name="T3" fmla="*/ 0 h 14"/>
                    <a:gd name="T4" fmla="*/ 1 w 13"/>
                    <a:gd name="T5" fmla="*/ 0 h 14"/>
                    <a:gd name="T6" fmla="*/ 1 w 13"/>
                    <a:gd name="T7" fmla="*/ 0 h 14"/>
                    <a:gd name="T8" fmla="*/ 1 w 13"/>
                    <a:gd name="T9" fmla="*/ 0 h 14"/>
                    <a:gd name="T10" fmla="*/ 1 w 13"/>
                    <a:gd name="T11" fmla="*/ 0 h 14"/>
                    <a:gd name="T12" fmla="*/ 0 w 13"/>
                    <a:gd name="T13" fmla="*/ 0 h 14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13"/>
                    <a:gd name="T22" fmla="*/ 0 h 14"/>
                    <a:gd name="T23" fmla="*/ 13 w 13"/>
                    <a:gd name="T24" fmla="*/ 14 h 14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13" h="14">
                      <a:moveTo>
                        <a:pt x="0" y="0"/>
                      </a:moveTo>
                      <a:lnTo>
                        <a:pt x="0" y="14"/>
                      </a:lnTo>
                      <a:lnTo>
                        <a:pt x="3" y="14"/>
                      </a:lnTo>
                      <a:lnTo>
                        <a:pt x="13" y="14"/>
                      </a:lnTo>
                      <a:lnTo>
                        <a:pt x="13" y="0"/>
                      </a:lnTo>
                      <a:lnTo>
                        <a:pt x="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756" name="Rectangle 351"/>
                <p:cNvSpPr>
                  <a:spLocks noChangeArrowheads="1"/>
                </p:cNvSpPr>
                <p:nvPr/>
              </p:nvSpPr>
              <p:spPr bwMode="auto">
                <a:xfrm>
                  <a:off x="2024" y="2736"/>
                  <a:ext cx="7" cy="6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757" name="Freeform 352"/>
                <p:cNvSpPr>
                  <a:spLocks/>
                </p:cNvSpPr>
                <p:nvPr/>
              </p:nvSpPr>
              <p:spPr bwMode="auto">
                <a:xfrm>
                  <a:off x="2037" y="2736"/>
                  <a:ext cx="7" cy="7"/>
                </a:xfrm>
                <a:custGeom>
                  <a:avLst/>
                  <a:gdLst>
                    <a:gd name="T0" fmla="*/ 0 w 13"/>
                    <a:gd name="T1" fmla="*/ 0 h 15"/>
                    <a:gd name="T2" fmla="*/ 0 w 13"/>
                    <a:gd name="T3" fmla="*/ 0 h 15"/>
                    <a:gd name="T4" fmla="*/ 1 w 13"/>
                    <a:gd name="T5" fmla="*/ 0 h 15"/>
                    <a:gd name="T6" fmla="*/ 1 w 13"/>
                    <a:gd name="T7" fmla="*/ 0 h 15"/>
                    <a:gd name="T8" fmla="*/ 1 w 13"/>
                    <a:gd name="T9" fmla="*/ 0 h 15"/>
                    <a:gd name="T10" fmla="*/ 1 w 13"/>
                    <a:gd name="T11" fmla="*/ 0 h 15"/>
                    <a:gd name="T12" fmla="*/ 0 w 13"/>
                    <a:gd name="T13" fmla="*/ 0 h 15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13"/>
                    <a:gd name="T22" fmla="*/ 0 h 15"/>
                    <a:gd name="T23" fmla="*/ 13 w 13"/>
                    <a:gd name="T24" fmla="*/ 15 h 15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13" h="15">
                      <a:moveTo>
                        <a:pt x="0" y="0"/>
                      </a:moveTo>
                      <a:lnTo>
                        <a:pt x="0" y="13"/>
                      </a:lnTo>
                      <a:lnTo>
                        <a:pt x="3" y="15"/>
                      </a:lnTo>
                      <a:lnTo>
                        <a:pt x="13" y="15"/>
                      </a:lnTo>
                      <a:lnTo>
                        <a:pt x="13" y="2"/>
                      </a:lnTo>
                      <a:lnTo>
                        <a:pt x="3" y="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758" name="Rectangle 353"/>
                <p:cNvSpPr>
                  <a:spLocks noChangeArrowheads="1"/>
                </p:cNvSpPr>
                <p:nvPr/>
              </p:nvSpPr>
              <p:spPr bwMode="auto">
                <a:xfrm>
                  <a:off x="2050" y="2736"/>
                  <a:ext cx="7" cy="7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759" name="Freeform 354"/>
                <p:cNvSpPr>
                  <a:spLocks/>
                </p:cNvSpPr>
                <p:nvPr/>
              </p:nvSpPr>
              <p:spPr bwMode="auto">
                <a:xfrm>
                  <a:off x="2064" y="2737"/>
                  <a:ext cx="6" cy="7"/>
                </a:xfrm>
                <a:custGeom>
                  <a:avLst/>
                  <a:gdLst>
                    <a:gd name="T0" fmla="*/ 0 w 13"/>
                    <a:gd name="T1" fmla="*/ 0 h 14"/>
                    <a:gd name="T2" fmla="*/ 0 w 13"/>
                    <a:gd name="T3" fmla="*/ 1 h 14"/>
                    <a:gd name="T4" fmla="*/ 0 w 13"/>
                    <a:gd name="T5" fmla="*/ 1 h 14"/>
                    <a:gd name="T6" fmla="*/ 0 w 13"/>
                    <a:gd name="T7" fmla="*/ 1 h 14"/>
                    <a:gd name="T8" fmla="*/ 0 w 13"/>
                    <a:gd name="T9" fmla="*/ 0 h 14"/>
                    <a:gd name="T10" fmla="*/ 0 w 13"/>
                    <a:gd name="T11" fmla="*/ 0 h 14"/>
                    <a:gd name="T12" fmla="*/ 0 w 13"/>
                    <a:gd name="T13" fmla="*/ 0 h 14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13"/>
                    <a:gd name="T22" fmla="*/ 0 h 14"/>
                    <a:gd name="T23" fmla="*/ 13 w 13"/>
                    <a:gd name="T24" fmla="*/ 14 h 14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13" h="14">
                      <a:moveTo>
                        <a:pt x="0" y="0"/>
                      </a:moveTo>
                      <a:lnTo>
                        <a:pt x="0" y="14"/>
                      </a:lnTo>
                      <a:lnTo>
                        <a:pt x="7" y="14"/>
                      </a:lnTo>
                      <a:lnTo>
                        <a:pt x="13" y="14"/>
                      </a:lnTo>
                      <a:lnTo>
                        <a:pt x="13" y="0"/>
                      </a:lnTo>
                      <a:lnTo>
                        <a:pt x="7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760" name="Rectangle 355"/>
                <p:cNvSpPr>
                  <a:spLocks noChangeArrowheads="1"/>
                </p:cNvSpPr>
                <p:nvPr/>
              </p:nvSpPr>
              <p:spPr bwMode="auto">
                <a:xfrm>
                  <a:off x="2077" y="2737"/>
                  <a:ext cx="6" cy="7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761" name="Freeform 356"/>
                <p:cNvSpPr>
                  <a:spLocks/>
                </p:cNvSpPr>
                <p:nvPr/>
              </p:nvSpPr>
              <p:spPr bwMode="auto">
                <a:xfrm>
                  <a:off x="2090" y="2737"/>
                  <a:ext cx="7" cy="7"/>
                </a:xfrm>
                <a:custGeom>
                  <a:avLst/>
                  <a:gdLst>
                    <a:gd name="T0" fmla="*/ 0 w 13"/>
                    <a:gd name="T1" fmla="*/ 0 h 14"/>
                    <a:gd name="T2" fmla="*/ 0 w 13"/>
                    <a:gd name="T3" fmla="*/ 1 h 14"/>
                    <a:gd name="T4" fmla="*/ 1 w 13"/>
                    <a:gd name="T5" fmla="*/ 1 h 14"/>
                    <a:gd name="T6" fmla="*/ 1 w 13"/>
                    <a:gd name="T7" fmla="*/ 1 h 14"/>
                    <a:gd name="T8" fmla="*/ 1 w 13"/>
                    <a:gd name="T9" fmla="*/ 0 h 14"/>
                    <a:gd name="T10" fmla="*/ 1 w 13"/>
                    <a:gd name="T11" fmla="*/ 0 h 14"/>
                    <a:gd name="T12" fmla="*/ 0 w 13"/>
                    <a:gd name="T13" fmla="*/ 0 h 14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13"/>
                    <a:gd name="T22" fmla="*/ 0 h 14"/>
                    <a:gd name="T23" fmla="*/ 13 w 13"/>
                    <a:gd name="T24" fmla="*/ 14 h 14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13" h="14">
                      <a:moveTo>
                        <a:pt x="0" y="0"/>
                      </a:moveTo>
                      <a:lnTo>
                        <a:pt x="0" y="14"/>
                      </a:lnTo>
                      <a:lnTo>
                        <a:pt x="10" y="14"/>
                      </a:lnTo>
                      <a:lnTo>
                        <a:pt x="13" y="14"/>
                      </a:lnTo>
                      <a:lnTo>
                        <a:pt x="13" y="0"/>
                      </a:lnTo>
                      <a:lnTo>
                        <a:pt x="1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762" name="Rectangle 357"/>
                <p:cNvSpPr>
                  <a:spLocks noChangeArrowheads="1"/>
                </p:cNvSpPr>
                <p:nvPr/>
              </p:nvSpPr>
              <p:spPr bwMode="auto">
                <a:xfrm>
                  <a:off x="2103" y="2737"/>
                  <a:ext cx="7" cy="7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763" name="Rectangle 358"/>
                <p:cNvSpPr>
                  <a:spLocks noChangeArrowheads="1"/>
                </p:cNvSpPr>
                <p:nvPr/>
              </p:nvSpPr>
              <p:spPr bwMode="auto">
                <a:xfrm>
                  <a:off x="2116" y="2737"/>
                  <a:ext cx="7" cy="7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764" name="Rectangle 359"/>
                <p:cNvSpPr>
                  <a:spLocks noChangeArrowheads="1"/>
                </p:cNvSpPr>
                <p:nvPr/>
              </p:nvSpPr>
              <p:spPr bwMode="auto">
                <a:xfrm>
                  <a:off x="2129" y="2736"/>
                  <a:ext cx="7" cy="7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765" name="Rectangle 360"/>
                <p:cNvSpPr>
                  <a:spLocks noChangeArrowheads="1"/>
                </p:cNvSpPr>
                <p:nvPr/>
              </p:nvSpPr>
              <p:spPr bwMode="auto">
                <a:xfrm>
                  <a:off x="2143" y="2736"/>
                  <a:ext cx="6" cy="7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766" name="Rectangle 361"/>
                <p:cNvSpPr>
                  <a:spLocks noChangeArrowheads="1"/>
                </p:cNvSpPr>
                <p:nvPr/>
              </p:nvSpPr>
              <p:spPr bwMode="auto">
                <a:xfrm>
                  <a:off x="2156" y="2736"/>
                  <a:ext cx="6" cy="6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767" name="Rectangle 362"/>
                <p:cNvSpPr>
                  <a:spLocks noChangeArrowheads="1"/>
                </p:cNvSpPr>
                <p:nvPr/>
              </p:nvSpPr>
              <p:spPr bwMode="auto">
                <a:xfrm>
                  <a:off x="2169" y="2735"/>
                  <a:ext cx="6" cy="6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768" name="Rectangle 363"/>
                <p:cNvSpPr>
                  <a:spLocks noChangeArrowheads="1"/>
                </p:cNvSpPr>
                <p:nvPr/>
              </p:nvSpPr>
              <p:spPr bwMode="auto">
                <a:xfrm>
                  <a:off x="2182" y="2734"/>
                  <a:ext cx="7" cy="6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769" name="Freeform 364"/>
                <p:cNvSpPr>
                  <a:spLocks/>
                </p:cNvSpPr>
                <p:nvPr/>
              </p:nvSpPr>
              <p:spPr bwMode="auto">
                <a:xfrm>
                  <a:off x="2195" y="2732"/>
                  <a:ext cx="7" cy="8"/>
                </a:xfrm>
                <a:custGeom>
                  <a:avLst/>
                  <a:gdLst>
                    <a:gd name="T0" fmla="*/ 0 w 14"/>
                    <a:gd name="T1" fmla="*/ 1 h 15"/>
                    <a:gd name="T2" fmla="*/ 0 w 14"/>
                    <a:gd name="T3" fmla="*/ 1 h 15"/>
                    <a:gd name="T4" fmla="*/ 1 w 14"/>
                    <a:gd name="T5" fmla="*/ 1 h 15"/>
                    <a:gd name="T6" fmla="*/ 1 w 14"/>
                    <a:gd name="T7" fmla="*/ 0 h 15"/>
                    <a:gd name="T8" fmla="*/ 0 w 14"/>
                    <a:gd name="T9" fmla="*/ 1 h 15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4"/>
                    <a:gd name="T16" fmla="*/ 0 h 15"/>
                    <a:gd name="T17" fmla="*/ 14 w 14"/>
                    <a:gd name="T18" fmla="*/ 15 h 15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4" h="15">
                      <a:moveTo>
                        <a:pt x="0" y="2"/>
                      </a:moveTo>
                      <a:lnTo>
                        <a:pt x="0" y="15"/>
                      </a:lnTo>
                      <a:lnTo>
                        <a:pt x="14" y="14"/>
                      </a:lnTo>
                      <a:lnTo>
                        <a:pt x="14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770" name="Freeform 365"/>
                <p:cNvSpPr>
                  <a:spLocks/>
                </p:cNvSpPr>
                <p:nvPr/>
              </p:nvSpPr>
              <p:spPr bwMode="auto">
                <a:xfrm>
                  <a:off x="2208" y="2731"/>
                  <a:ext cx="7" cy="8"/>
                </a:xfrm>
                <a:custGeom>
                  <a:avLst/>
                  <a:gdLst>
                    <a:gd name="T0" fmla="*/ 0 w 15"/>
                    <a:gd name="T1" fmla="*/ 1 h 15"/>
                    <a:gd name="T2" fmla="*/ 0 w 15"/>
                    <a:gd name="T3" fmla="*/ 1 h 15"/>
                    <a:gd name="T4" fmla="*/ 0 w 15"/>
                    <a:gd name="T5" fmla="*/ 1 h 15"/>
                    <a:gd name="T6" fmla="*/ 0 w 15"/>
                    <a:gd name="T7" fmla="*/ 0 h 15"/>
                    <a:gd name="T8" fmla="*/ 0 w 15"/>
                    <a:gd name="T9" fmla="*/ 1 h 15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5"/>
                    <a:gd name="T16" fmla="*/ 0 h 15"/>
                    <a:gd name="T17" fmla="*/ 15 w 15"/>
                    <a:gd name="T18" fmla="*/ 15 h 15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5" h="15">
                      <a:moveTo>
                        <a:pt x="0" y="1"/>
                      </a:moveTo>
                      <a:lnTo>
                        <a:pt x="2" y="15"/>
                      </a:lnTo>
                      <a:lnTo>
                        <a:pt x="15" y="13"/>
                      </a:lnTo>
                      <a:lnTo>
                        <a:pt x="13" y="0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771" name="Freeform 366"/>
                <p:cNvSpPr>
                  <a:spLocks/>
                </p:cNvSpPr>
                <p:nvPr/>
              </p:nvSpPr>
              <p:spPr bwMode="auto">
                <a:xfrm>
                  <a:off x="2221" y="2730"/>
                  <a:ext cx="7" cy="7"/>
                </a:xfrm>
                <a:custGeom>
                  <a:avLst/>
                  <a:gdLst>
                    <a:gd name="T0" fmla="*/ 0 w 15"/>
                    <a:gd name="T1" fmla="*/ 1 h 14"/>
                    <a:gd name="T2" fmla="*/ 0 w 15"/>
                    <a:gd name="T3" fmla="*/ 1 h 14"/>
                    <a:gd name="T4" fmla="*/ 0 w 15"/>
                    <a:gd name="T5" fmla="*/ 1 h 14"/>
                    <a:gd name="T6" fmla="*/ 0 w 15"/>
                    <a:gd name="T7" fmla="*/ 1 h 14"/>
                    <a:gd name="T8" fmla="*/ 0 w 15"/>
                    <a:gd name="T9" fmla="*/ 0 h 14"/>
                    <a:gd name="T10" fmla="*/ 0 w 15"/>
                    <a:gd name="T11" fmla="*/ 0 h 14"/>
                    <a:gd name="T12" fmla="*/ 0 w 15"/>
                    <a:gd name="T13" fmla="*/ 1 h 14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15"/>
                    <a:gd name="T22" fmla="*/ 0 h 14"/>
                    <a:gd name="T23" fmla="*/ 15 w 15"/>
                    <a:gd name="T24" fmla="*/ 14 h 14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15" h="14">
                      <a:moveTo>
                        <a:pt x="0" y="1"/>
                      </a:moveTo>
                      <a:lnTo>
                        <a:pt x="2" y="14"/>
                      </a:lnTo>
                      <a:lnTo>
                        <a:pt x="12" y="13"/>
                      </a:lnTo>
                      <a:lnTo>
                        <a:pt x="15" y="13"/>
                      </a:lnTo>
                      <a:lnTo>
                        <a:pt x="14" y="0"/>
                      </a:lnTo>
                      <a:lnTo>
                        <a:pt x="12" y="0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772" name="Freeform 367"/>
                <p:cNvSpPr>
                  <a:spLocks/>
                </p:cNvSpPr>
                <p:nvPr/>
              </p:nvSpPr>
              <p:spPr bwMode="auto">
                <a:xfrm>
                  <a:off x="2234" y="2728"/>
                  <a:ext cx="7" cy="8"/>
                </a:xfrm>
                <a:custGeom>
                  <a:avLst/>
                  <a:gdLst>
                    <a:gd name="T0" fmla="*/ 0 w 15"/>
                    <a:gd name="T1" fmla="*/ 1 h 15"/>
                    <a:gd name="T2" fmla="*/ 0 w 15"/>
                    <a:gd name="T3" fmla="*/ 1 h 15"/>
                    <a:gd name="T4" fmla="*/ 0 w 15"/>
                    <a:gd name="T5" fmla="*/ 1 h 15"/>
                    <a:gd name="T6" fmla="*/ 0 w 15"/>
                    <a:gd name="T7" fmla="*/ 0 h 15"/>
                    <a:gd name="T8" fmla="*/ 0 w 15"/>
                    <a:gd name="T9" fmla="*/ 1 h 15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5"/>
                    <a:gd name="T16" fmla="*/ 0 h 15"/>
                    <a:gd name="T17" fmla="*/ 15 w 15"/>
                    <a:gd name="T18" fmla="*/ 15 h 15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5" h="15">
                      <a:moveTo>
                        <a:pt x="0" y="2"/>
                      </a:moveTo>
                      <a:lnTo>
                        <a:pt x="1" y="15"/>
                      </a:lnTo>
                      <a:lnTo>
                        <a:pt x="15" y="13"/>
                      </a:lnTo>
                      <a:lnTo>
                        <a:pt x="13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773" name="Freeform 368"/>
                <p:cNvSpPr>
                  <a:spLocks/>
                </p:cNvSpPr>
                <p:nvPr/>
              </p:nvSpPr>
              <p:spPr bwMode="auto">
                <a:xfrm>
                  <a:off x="2247" y="2726"/>
                  <a:ext cx="7" cy="8"/>
                </a:xfrm>
                <a:custGeom>
                  <a:avLst/>
                  <a:gdLst>
                    <a:gd name="T0" fmla="*/ 0 w 15"/>
                    <a:gd name="T1" fmla="*/ 1 h 15"/>
                    <a:gd name="T2" fmla="*/ 0 w 15"/>
                    <a:gd name="T3" fmla="*/ 1 h 15"/>
                    <a:gd name="T4" fmla="*/ 0 w 15"/>
                    <a:gd name="T5" fmla="*/ 1 h 15"/>
                    <a:gd name="T6" fmla="*/ 0 w 15"/>
                    <a:gd name="T7" fmla="*/ 1 h 15"/>
                    <a:gd name="T8" fmla="*/ 0 w 15"/>
                    <a:gd name="T9" fmla="*/ 0 h 15"/>
                    <a:gd name="T10" fmla="*/ 0 w 15"/>
                    <a:gd name="T11" fmla="*/ 1 h 15"/>
                    <a:gd name="T12" fmla="*/ 0 w 15"/>
                    <a:gd name="T13" fmla="*/ 1 h 15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15"/>
                    <a:gd name="T22" fmla="*/ 0 h 15"/>
                    <a:gd name="T23" fmla="*/ 15 w 15"/>
                    <a:gd name="T24" fmla="*/ 15 h 15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15" h="15">
                      <a:moveTo>
                        <a:pt x="0" y="2"/>
                      </a:moveTo>
                      <a:lnTo>
                        <a:pt x="2" y="15"/>
                      </a:lnTo>
                      <a:lnTo>
                        <a:pt x="5" y="15"/>
                      </a:lnTo>
                      <a:lnTo>
                        <a:pt x="15" y="13"/>
                      </a:lnTo>
                      <a:lnTo>
                        <a:pt x="13" y="0"/>
                      </a:lnTo>
                      <a:lnTo>
                        <a:pt x="5" y="2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774" name="Freeform 369"/>
                <p:cNvSpPr>
                  <a:spLocks/>
                </p:cNvSpPr>
                <p:nvPr/>
              </p:nvSpPr>
              <p:spPr bwMode="auto">
                <a:xfrm>
                  <a:off x="2260" y="2724"/>
                  <a:ext cx="8" cy="8"/>
                </a:xfrm>
                <a:custGeom>
                  <a:avLst/>
                  <a:gdLst>
                    <a:gd name="T0" fmla="*/ 0 w 15"/>
                    <a:gd name="T1" fmla="*/ 1 h 16"/>
                    <a:gd name="T2" fmla="*/ 1 w 15"/>
                    <a:gd name="T3" fmla="*/ 1 h 16"/>
                    <a:gd name="T4" fmla="*/ 1 w 15"/>
                    <a:gd name="T5" fmla="*/ 1 h 16"/>
                    <a:gd name="T6" fmla="*/ 1 w 15"/>
                    <a:gd name="T7" fmla="*/ 0 h 16"/>
                    <a:gd name="T8" fmla="*/ 0 w 15"/>
                    <a:gd name="T9" fmla="*/ 1 h 1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5"/>
                    <a:gd name="T16" fmla="*/ 0 h 16"/>
                    <a:gd name="T17" fmla="*/ 15 w 15"/>
                    <a:gd name="T18" fmla="*/ 16 h 1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5" h="16">
                      <a:moveTo>
                        <a:pt x="0" y="3"/>
                      </a:moveTo>
                      <a:lnTo>
                        <a:pt x="2" y="16"/>
                      </a:lnTo>
                      <a:lnTo>
                        <a:pt x="15" y="13"/>
                      </a:lnTo>
                      <a:lnTo>
                        <a:pt x="14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775" name="Freeform 370"/>
                <p:cNvSpPr>
                  <a:spLocks/>
                </p:cNvSpPr>
                <p:nvPr/>
              </p:nvSpPr>
              <p:spPr bwMode="auto">
                <a:xfrm>
                  <a:off x="2273" y="2722"/>
                  <a:ext cx="8" cy="7"/>
                </a:xfrm>
                <a:custGeom>
                  <a:avLst/>
                  <a:gdLst>
                    <a:gd name="T0" fmla="*/ 0 w 14"/>
                    <a:gd name="T1" fmla="*/ 1 h 13"/>
                    <a:gd name="T2" fmla="*/ 1 w 14"/>
                    <a:gd name="T3" fmla="*/ 1 h 13"/>
                    <a:gd name="T4" fmla="*/ 2 w 14"/>
                    <a:gd name="T5" fmla="*/ 1 h 13"/>
                    <a:gd name="T6" fmla="*/ 1 w 14"/>
                    <a:gd name="T7" fmla="*/ 0 h 13"/>
                    <a:gd name="T8" fmla="*/ 0 w 14"/>
                    <a:gd name="T9" fmla="*/ 1 h 1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4"/>
                    <a:gd name="T16" fmla="*/ 0 h 13"/>
                    <a:gd name="T17" fmla="*/ 14 w 14"/>
                    <a:gd name="T18" fmla="*/ 13 h 1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4" h="13">
                      <a:moveTo>
                        <a:pt x="0" y="1"/>
                      </a:moveTo>
                      <a:lnTo>
                        <a:pt x="1" y="13"/>
                      </a:lnTo>
                      <a:lnTo>
                        <a:pt x="14" y="11"/>
                      </a:lnTo>
                      <a:lnTo>
                        <a:pt x="13" y="0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776" name="Freeform 371"/>
                <p:cNvSpPr>
                  <a:spLocks/>
                </p:cNvSpPr>
                <p:nvPr/>
              </p:nvSpPr>
              <p:spPr bwMode="auto">
                <a:xfrm>
                  <a:off x="2286" y="2720"/>
                  <a:ext cx="7" cy="6"/>
                </a:xfrm>
                <a:custGeom>
                  <a:avLst/>
                  <a:gdLst>
                    <a:gd name="T0" fmla="*/ 0 w 15"/>
                    <a:gd name="T1" fmla="*/ 0 h 13"/>
                    <a:gd name="T2" fmla="*/ 0 w 15"/>
                    <a:gd name="T3" fmla="*/ 0 h 13"/>
                    <a:gd name="T4" fmla="*/ 0 w 15"/>
                    <a:gd name="T5" fmla="*/ 0 h 13"/>
                    <a:gd name="T6" fmla="*/ 0 w 15"/>
                    <a:gd name="T7" fmla="*/ 0 h 13"/>
                    <a:gd name="T8" fmla="*/ 0 w 15"/>
                    <a:gd name="T9" fmla="*/ 0 h 13"/>
                    <a:gd name="T10" fmla="*/ 0 w 15"/>
                    <a:gd name="T11" fmla="*/ 0 h 13"/>
                    <a:gd name="T12" fmla="*/ 0 w 15"/>
                    <a:gd name="T13" fmla="*/ 0 h 13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15"/>
                    <a:gd name="T22" fmla="*/ 0 h 13"/>
                    <a:gd name="T23" fmla="*/ 15 w 15"/>
                    <a:gd name="T24" fmla="*/ 13 h 13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15" h="13">
                      <a:moveTo>
                        <a:pt x="0" y="1"/>
                      </a:moveTo>
                      <a:lnTo>
                        <a:pt x="2" y="13"/>
                      </a:lnTo>
                      <a:lnTo>
                        <a:pt x="10" y="13"/>
                      </a:lnTo>
                      <a:lnTo>
                        <a:pt x="15" y="11"/>
                      </a:lnTo>
                      <a:lnTo>
                        <a:pt x="14" y="0"/>
                      </a:lnTo>
                      <a:lnTo>
                        <a:pt x="10" y="0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777" name="Freeform 372"/>
                <p:cNvSpPr>
                  <a:spLocks/>
                </p:cNvSpPr>
                <p:nvPr/>
              </p:nvSpPr>
              <p:spPr bwMode="auto">
                <a:xfrm>
                  <a:off x="2299" y="2717"/>
                  <a:ext cx="7" cy="7"/>
                </a:xfrm>
                <a:custGeom>
                  <a:avLst/>
                  <a:gdLst>
                    <a:gd name="T0" fmla="*/ 0 w 14"/>
                    <a:gd name="T1" fmla="*/ 0 h 15"/>
                    <a:gd name="T2" fmla="*/ 1 w 14"/>
                    <a:gd name="T3" fmla="*/ 0 h 15"/>
                    <a:gd name="T4" fmla="*/ 1 w 14"/>
                    <a:gd name="T5" fmla="*/ 0 h 15"/>
                    <a:gd name="T6" fmla="*/ 1 w 14"/>
                    <a:gd name="T7" fmla="*/ 0 h 15"/>
                    <a:gd name="T8" fmla="*/ 0 w 14"/>
                    <a:gd name="T9" fmla="*/ 0 h 15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4"/>
                    <a:gd name="T16" fmla="*/ 0 h 15"/>
                    <a:gd name="T17" fmla="*/ 14 w 14"/>
                    <a:gd name="T18" fmla="*/ 15 h 15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4" h="15">
                      <a:moveTo>
                        <a:pt x="0" y="4"/>
                      </a:moveTo>
                      <a:lnTo>
                        <a:pt x="1" y="15"/>
                      </a:lnTo>
                      <a:lnTo>
                        <a:pt x="14" y="12"/>
                      </a:lnTo>
                      <a:lnTo>
                        <a:pt x="13" y="0"/>
                      </a:lnTo>
                      <a:lnTo>
                        <a:pt x="0" y="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778" name="Freeform 373"/>
                <p:cNvSpPr>
                  <a:spLocks/>
                </p:cNvSpPr>
                <p:nvPr/>
              </p:nvSpPr>
              <p:spPr bwMode="auto">
                <a:xfrm>
                  <a:off x="2311" y="2713"/>
                  <a:ext cx="8" cy="8"/>
                </a:xfrm>
                <a:custGeom>
                  <a:avLst/>
                  <a:gdLst>
                    <a:gd name="T0" fmla="*/ 0 w 17"/>
                    <a:gd name="T1" fmla="*/ 1 h 14"/>
                    <a:gd name="T2" fmla="*/ 0 w 17"/>
                    <a:gd name="T3" fmla="*/ 2 h 14"/>
                    <a:gd name="T4" fmla="*/ 1 w 17"/>
                    <a:gd name="T5" fmla="*/ 1 h 14"/>
                    <a:gd name="T6" fmla="*/ 0 w 17"/>
                    <a:gd name="T7" fmla="*/ 0 h 14"/>
                    <a:gd name="T8" fmla="*/ 0 w 17"/>
                    <a:gd name="T9" fmla="*/ 1 h 1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7"/>
                    <a:gd name="T16" fmla="*/ 0 h 14"/>
                    <a:gd name="T17" fmla="*/ 17 w 17"/>
                    <a:gd name="T18" fmla="*/ 14 h 14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7" h="14">
                      <a:moveTo>
                        <a:pt x="0" y="3"/>
                      </a:moveTo>
                      <a:lnTo>
                        <a:pt x="4" y="14"/>
                      </a:lnTo>
                      <a:lnTo>
                        <a:pt x="17" y="11"/>
                      </a:lnTo>
                      <a:lnTo>
                        <a:pt x="13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779" name="Freeform 374"/>
                <p:cNvSpPr>
                  <a:spLocks/>
                </p:cNvSpPr>
                <p:nvPr/>
              </p:nvSpPr>
              <p:spPr bwMode="auto">
                <a:xfrm>
                  <a:off x="2324" y="2709"/>
                  <a:ext cx="8" cy="8"/>
                </a:xfrm>
                <a:custGeom>
                  <a:avLst/>
                  <a:gdLst>
                    <a:gd name="T0" fmla="*/ 0 w 16"/>
                    <a:gd name="T1" fmla="*/ 0 h 17"/>
                    <a:gd name="T2" fmla="*/ 1 w 16"/>
                    <a:gd name="T3" fmla="*/ 1 h 17"/>
                    <a:gd name="T4" fmla="*/ 1 w 16"/>
                    <a:gd name="T5" fmla="*/ 0 h 17"/>
                    <a:gd name="T6" fmla="*/ 1 w 16"/>
                    <a:gd name="T7" fmla="*/ 0 h 17"/>
                    <a:gd name="T8" fmla="*/ 0 w 16"/>
                    <a:gd name="T9" fmla="*/ 0 h 1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6"/>
                    <a:gd name="T16" fmla="*/ 0 h 17"/>
                    <a:gd name="T17" fmla="*/ 16 w 16"/>
                    <a:gd name="T18" fmla="*/ 17 h 1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6" h="17">
                      <a:moveTo>
                        <a:pt x="0" y="5"/>
                      </a:moveTo>
                      <a:lnTo>
                        <a:pt x="3" y="17"/>
                      </a:lnTo>
                      <a:lnTo>
                        <a:pt x="16" y="12"/>
                      </a:lnTo>
                      <a:lnTo>
                        <a:pt x="13" y="0"/>
                      </a:lnTo>
                      <a:lnTo>
                        <a:pt x="0" y="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780" name="Freeform 375"/>
                <p:cNvSpPr>
                  <a:spLocks/>
                </p:cNvSpPr>
                <p:nvPr/>
              </p:nvSpPr>
              <p:spPr bwMode="auto">
                <a:xfrm>
                  <a:off x="2336" y="2704"/>
                  <a:ext cx="8" cy="9"/>
                </a:xfrm>
                <a:custGeom>
                  <a:avLst/>
                  <a:gdLst>
                    <a:gd name="T0" fmla="*/ 0 w 16"/>
                    <a:gd name="T1" fmla="*/ 1 h 16"/>
                    <a:gd name="T2" fmla="*/ 1 w 16"/>
                    <a:gd name="T3" fmla="*/ 2 h 16"/>
                    <a:gd name="T4" fmla="*/ 1 w 16"/>
                    <a:gd name="T5" fmla="*/ 2 h 16"/>
                    <a:gd name="T6" fmla="*/ 1 w 16"/>
                    <a:gd name="T7" fmla="*/ 2 h 16"/>
                    <a:gd name="T8" fmla="*/ 1 w 16"/>
                    <a:gd name="T9" fmla="*/ 1 h 16"/>
                    <a:gd name="T10" fmla="*/ 1 w 16"/>
                    <a:gd name="T11" fmla="*/ 0 h 16"/>
                    <a:gd name="T12" fmla="*/ 0 w 16"/>
                    <a:gd name="T13" fmla="*/ 1 h 16"/>
                    <a:gd name="T14" fmla="*/ 1 w 16"/>
                    <a:gd name="T15" fmla="*/ 1 h 16"/>
                    <a:gd name="T16" fmla="*/ 1 w 16"/>
                    <a:gd name="T17" fmla="*/ 1 h 16"/>
                    <a:gd name="T18" fmla="*/ 0 w 16"/>
                    <a:gd name="T19" fmla="*/ 1 h 1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16"/>
                    <a:gd name="T31" fmla="*/ 0 h 16"/>
                    <a:gd name="T32" fmla="*/ 16 w 16"/>
                    <a:gd name="T33" fmla="*/ 16 h 1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16" h="16">
                      <a:moveTo>
                        <a:pt x="0" y="5"/>
                      </a:moveTo>
                      <a:lnTo>
                        <a:pt x="3" y="16"/>
                      </a:lnTo>
                      <a:lnTo>
                        <a:pt x="5" y="16"/>
                      </a:lnTo>
                      <a:lnTo>
                        <a:pt x="10" y="14"/>
                      </a:lnTo>
                      <a:lnTo>
                        <a:pt x="16" y="11"/>
                      </a:lnTo>
                      <a:lnTo>
                        <a:pt x="11" y="0"/>
                      </a:lnTo>
                      <a:lnTo>
                        <a:pt x="0" y="5"/>
                      </a:lnTo>
                      <a:lnTo>
                        <a:pt x="5" y="9"/>
                      </a:lnTo>
                      <a:lnTo>
                        <a:pt x="5" y="3"/>
                      </a:lnTo>
                      <a:lnTo>
                        <a:pt x="0" y="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781" name="Freeform 376"/>
                <p:cNvSpPr>
                  <a:spLocks/>
                </p:cNvSpPr>
                <p:nvPr/>
              </p:nvSpPr>
              <p:spPr bwMode="auto">
                <a:xfrm>
                  <a:off x="2347" y="2699"/>
                  <a:ext cx="9" cy="9"/>
                </a:xfrm>
                <a:custGeom>
                  <a:avLst/>
                  <a:gdLst>
                    <a:gd name="T0" fmla="*/ 1 w 18"/>
                    <a:gd name="T1" fmla="*/ 1 h 18"/>
                    <a:gd name="T2" fmla="*/ 1 w 18"/>
                    <a:gd name="T3" fmla="*/ 1 h 18"/>
                    <a:gd name="T4" fmla="*/ 1 w 18"/>
                    <a:gd name="T5" fmla="*/ 1 h 18"/>
                    <a:gd name="T6" fmla="*/ 1 w 18"/>
                    <a:gd name="T7" fmla="*/ 1 h 18"/>
                    <a:gd name="T8" fmla="*/ 1 w 18"/>
                    <a:gd name="T9" fmla="*/ 0 h 18"/>
                    <a:gd name="T10" fmla="*/ 0 w 18"/>
                    <a:gd name="T11" fmla="*/ 1 h 18"/>
                    <a:gd name="T12" fmla="*/ 1 w 18"/>
                    <a:gd name="T13" fmla="*/ 1 h 18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18"/>
                    <a:gd name="T22" fmla="*/ 0 h 18"/>
                    <a:gd name="T23" fmla="*/ 18 w 18"/>
                    <a:gd name="T24" fmla="*/ 18 h 18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18" h="18">
                      <a:moveTo>
                        <a:pt x="1" y="7"/>
                      </a:moveTo>
                      <a:lnTo>
                        <a:pt x="6" y="18"/>
                      </a:lnTo>
                      <a:lnTo>
                        <a:pt x="10" y="17"/>
                      </a:lnTo>
                      <a:lnTo>
                        <a:pt x="18" y="10"/>
                      </a:lnTo>
                      <a:lnTo>
                        <a:pt x="11" y="0"/>
                      </a:lnTo>
                      <a:lnTo>
                        <a:pt x="0" y="7"/>
                      </a:lnTo>
                      <a:lnTo>
                        <a:pt x="1" y="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782" name="Freeform 377"/>
                <p:cNvSpPr>
                  <a:spLocks/>
                </p:cNvSpPr>
                <p:nvPr/>
              </p:nvSpPr>
              <p:spPr bwMode="auto">
                <a:xfrm>
                  <a:off x="2358" y="2691"/>
                  <a:ext cx="9" cy="9"/>
                </a:xfrm>
                <a:custGeom>
                  <a:avLst/>
                  <a:gdLst>
                    <a:gd name="T0" fmla="*/ 0 w 18"/>
                    <a:gd name="T1" fmla="*/ 1 h 18"/>
                    <a:gd name="T2" fmla="*/ 1 w 18"/>
                    <a:gd name="T3" fmla="*/ 1 h 18"/>
                    <a:gd name="T4" fmla="*/ 1 w 18"/>
                    <a:gd name="T5" fmla="*/ 1 h 18"/>
                    <a:gd name="T6" fmla="*/ 1 w 18"/>
                    <a:gd name="T7" fmla="*/ 0 h 18"/>
                    <a:gd name="T8" fmla="*/ 0 w 18"/>
                    <a:gd name="T9" fmla="*/ 1 h 1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8"/>
                    <a:gd name="T16" fmla="*/ 0 h 18"/>
                    <a:gd name="T17" fmla="*/ 18 w 18"/>
                    <a:gd name="T18" fmla="*/ 18 h 1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8" h="18">
                      <a:moveTo>
                        <a:pt x="0" y="8"/>
                      </a:moveTo>
                      <a:lnTo>
                        <a:pt x="8" y="18"/>
                      </a:lnTo>
                      <a:lnTo>
                        <a:pt x="18" y="10"/>
                      </a:lnTo>
                      <a:lnTo>
                        <a:pt x="10" y="0"/>
                      </a:lnTo>
                      <a:lnTo>
                        <a:pt x="0" y="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783" name="Freeform 378"/>
                <p:cNvSpPr>
                  <a:spLocks/>
                </p:cNvSpPr>
                <p:nvPr/>
              </p:nvSpPr>
              <p:spPr bwMode="auto">
                <a:xfrm>
                  <a:off x="2366" y="2682"/>
                  <a:ext cx="8" cy="7"/>
                </a:xfrm>
                <a:custGeom>
                  <a:avLst/>
                  <a:gdLst>
                    <a:gd name="T0" fmla="*/ 1 w 16"/>
                    <a:gd name="T1" fmla="*/ 0 h 15"/>
                    <a:gd name="T2" fmla="*/ 1 w 16"/>
                    <a:gd name="T3" fmla="*/ 0 h 15"/>
                    <a:gd name="T4" fmla="*/ 1 w 16"/>
                    <a:gd name="T5" fmla="*/ 0 h 15"/>
                    <a:gd name="T6" fmla="*/ 1 w 16"/>
                    <a:gd name="T7" fmla="*/ 0 h 15"/>
                    <a:gd name="T8" fmla="*/ 1 w 16"/>
                    <a:gd name="T9" fmla="*/ 0 h 15"/>
                    <a:gd name="T10" fmla="*/ 1 w 16"/>
                    <a:gd name="T11" fmla="*/ 0 h 15"/>
                    <a:gd name="T12" fmla="*/ 0 w 16"/>
                    <a:gd name="T13" fmla="*/ 0 h 15"/>
                    <a:gd name="T14" fmla="*/ 1 w 16"/>
                    <a:gd name="T15" fmla="*/ 0 h 15"/>
                    <a:gd name="T16" fmla="*/ 1 w 16"/>
                    <a:gd name="T17" fmla="*/ 0 h 15"/>
                    <a:gd name="T18" fmla="*/ 1 w 16"/>
                    <a:gd name="T19" fmla="*/ 0 h 15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16"/>
                    <a:gd name="T31" fmla="*/ 0 h 15"/>
                    <a:gd name="T32" fmla="*/ 16 w 16"/>
                    <a:gd name="T33" fmla="*/ 15 h 15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16" h="15">
                      <a:moveTo>
                        <a:pt x="1" y="8"/>
                      </a:moveTo>
                      <a:lnTo>
                        <a:pt x="11" y="15"/>
                      </a:lnTo>
                      <a:lnTo>
                        <a:pt x="13" y="10"/>
                      </a:lnTo>
                      <a:lnTo>
                        <a:pt x="16" y="0"/>
                      </a:lnTo>
                      <a:lnTo>
                        <a:pt x="3" y="0"/>
                      </a:lnTo>
                      <a:lnTo>
                        <a:pt x="0" y="10"/>
                      </a:lnTo>
                      <a:lnTo>
                        <a:pt x="6" y="10"/>
                      </a:lnTo>
                      <a:lnTo>
                        <a:pt x="1" y="5"/>
                      </a:lnTo>
                      <a:lnTo>
                        <a:pt x="1" y="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784" name="Freeform 379"/>
                <p:cNvSpPr>
                  <a:spLocks/>
                </p:cNvSpPr>
                <p:nvPr/>
              </p:nvSpPr>
              <p:spPr bwMode="auto">
                <a:xfrm>
                  <a:off x="2364" y="2668"/>
                  <a:ext cx="9" cy="10"/>
                </a:xfrm>
                <a:custGeom>
                  <a:avLst/>
                  <a:gdLst>
                    <a:gd name="T0" fmla="*/ 1 w 18"/>
                    <a:gd name="T1" fmla="*/ 1 h 20"/>
                    <a:gd name="T2" fmla="*/ 1 w 18"/>
                    <a:gd name="T3" fmla="*/ 1 h 20"/>
                    <a:gd name="T4" fmla="*/ 1 w 18"/>
                    <a:gd name="T5" fmla="*/ 1 h 20"/>
                    <a:gd name="T6" fmla="*/ 1 w 18"/>
                    <a:gd name="T7" fmla="*/ 1 h 20"/>
                    <a:gd name="T8" fmla="*/ 1 w 18"/>
                    <a:gd name="T9" fmla="*/ 0 h 20"/>
                    <a:gd name="T10" fmla="*/ 0 w 18"/>
                    <a:gd name="T11" fmla="*/ 1 h 20"/>
                    <a:gd name="T12" fmla="*/ 1 w 18"/>
                    <a:gd name="T13" fmla="*/ 1 h 20"/>
                    <a:gd name="T14" fmla="*/ 1 w 18"/>
                    <a:gd name="T15" fmla="*/ 1 h 20"/>
                    <a:gd name="T16" fmla="*/ 1 w 18"/>
                    <a:gd name="T17" fmla="*/ 1 h 20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18"/>
                    <a:gd name="T28" fmla="*/ 0 h 20"/>
                    <a:gd name="T29" fmla="*/ 18 w 18"/>
                    <a:gd name="T30" fmla="*/ 20 h 20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18" h="20">
                      <a:moveTo>
                        <a:pt x="5" y="15"/>
                      </a:moveTo>
                      <a:lnTo>
                        <a:pt x="18" y="15"/>
                      </a:lnTo>
                      <a:lnTo>
                        <a:pt x="16" y="10"/>
                      </a:lnTo>
                      <a:lnTo>
                        <a:pt x="9" y="0"/>
                      </a:lnTo>
                      <a:lnTo>
                        <a:pt x="0" y="7"/>
                      </a:lnTo>
                      <a:lnTo>
                        <a:pt x="6" y="20"/>
                      </a:lnTo>
                      <a:lnTo>
                        <a:pt x="11" y="15"/>
                      </a:lnTo>
                      <a:lnTo>
                        <a:pt x="5" y="1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785" name="Freeform 380"/>
                <p:cNvSpPr>
                  <a:spLocks/>
                </p:cNvSpPr>
                <p:nvPr/>
              </p:nvSpPr>
              <p:spPr bwMode="auto">
                <a:xfrm>
                  <a:off x="2354" y="2659"/>
                  <a:ext cx="9" cy="9"/>
                </a:xfrm>
                <a:custGeom>
                  <a:avLst/>
                  <a:gdLst>
                    <a:gd name="T0" fmla="*/ 1 w 18"/>
                    <a:gd name="T1" fmla="*/ 1 h 18"/>
                    <a:gd name="T2" fmla="*/ 1 w 18"/>
                    <a:gd name="T3" fmla="*/ 1 h 18"/>
                    <a:gd name="T4" fmla="*/ 1 w 18"/>
                    <a:gd name="T5" fmla="*/ 1 h 18"/>
                    <a:gd name="T6" fmla="*/ 1 w 18"/>
                    <a:gd name="T7" fmla="*/ 0 h 18"/>
                    <a:gd name="T8" fmla="*/ 0 w 18"/>
                    <a:gd name="T9" fmla="*/ 1 h 18"/>
                    <a:gd name="T10" fmla="*/ 1 w 18"/>
                    <a:gd name="T11" fmla="*/ 1 h 18"/>
                    <a:gd name="T12" fmla="*/ 1 w 18"/>
                    <a:gd name="T13" fmla="*/ 1 h 18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18"/>
                    <a:gd name="T22" fmla="*/ 0 h 18"/>
                    <a:gd name="T23" fmla="*/ 18 w 18"/>
                    <a:gd name="T24" fmla="*/ 18 h 18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18" h="18">
                      <a:moveTo>
                        <a:pt x="10" y="18"/>
                      </a:moveTo>
                      <a:lnTo>
                        <a:pt x="18" y="8"/>
                      </a:lnTo>
                      <a:lnTo>
                        <a:pt x="15" y="5"/>
                      </a:lnTo>
                      <a:lnTo>
                        <a:pt x="6" y="0"/>
                      </a:lnTo>
                      <a:lnTo>
                        <a:pt x="0" y="10"/>
                      </a:lnTo>
                      <a:lnTo>
                        <a:pt x="5" y="15"/>
                      </a:lnTo>
                      <a:lnTo>
                        <a:pt x="10" y="1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786" name="Freeform 381"/>
                <p:cNvSpPr>
                  <a:spLocks/>
                </p:cNvSpPr>
                <p:nvPr/>
              </p:nvSpPr>
              <p:spPr bwMode="auto">
                <a:xfrm>
                  <a:off x="2343" y="2653"/>
                  <a:ext cx="9" cy="8"/>
                </a:xfrm>
                <a:custGeom>
                  <a:avLst/>
                  <a:gdLst>
                    <a:gd name="T0" fmla="*/ 0 w 19"/>
                    <a:gd name="T1" fmla="*/ 2 h 14"/>
                    <a:gd name="T2" fmla="*/ 1 w 19"/>
                    <a:gd name="T3" fmla="*/ 1 h 14"/>
                    <a:gd name="T4" fmla="*/ 1 w 19"/>
                    <a:gd name="T5" fmla="*/ 1 h 14"/>
                    <a:gd name="T6" fmla="*/ 0 w 19"/>
                    <a:gd name="T7" fmla="*/ 0 h 14"/>
                    <a:gd name="T8" fmla="*/ 0 w 19"/>
                    <a:gd name="T9" fmla="*/ 1 h 14"/>
                    <a:gd name="T10" fmla="*/ 0 w 19"/>
                    <a:gd name="T11" fmla="*/ 2 h 14"/>
                    <a:gd name="T12" fmla="*/ 0 w 19"/>
                    <a:gd name="T13" fmla="*/ 2 h 14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19"/>
                    <a:gd name="T22" fmla="*/ 0 h 14"/>
                    <a:gd name="T23" fmla="*/ 19 w 19"/>
                    <a:gd name="T24" fmla="*/ 14 h 14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19" h="14">
                      <a:moveTo>
                        <a:pt x="12" y="14"/>
                      </a:moveTo>
                      <a:lnTo>
                        <a:pt x="19" y="5"/>
                      </a:lnTo>
                      <a:lnTo>
                        <a:pt x="5" y="0"/>
                      </a:lnTo>
                      <a:lnTo>
                        <a:pt x="0" y="11"/>
                      </a:lnTo>
                      <a:lnTo>
                        <a:pt x="9" y="14"/>
                      </a:lnTo>
                      <a:lnTo>
                        <a:pt x="12" y="1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787" name="Freeform 382"/>
                <p:cNvSpPr>
                  <a:spLocks/>
                </p:cNvSpPr>
                <p:nvPr/>
              </p:nvSpPr>
              <p:spPr bwMode="auto">
                <a:xfrm>
                  <a:off x="2331" y="2648"/>
                  <a:ext cx="10" cy="9"/>
                </a:xfrm>
                <a:custGeom>
                  <a:avLst/>
                  <a:gdLst>
                    <a:gd name="T0" fmla="*/ 1 w 20"/>
                    <a:gd name="T1" fmla="*/ 2 h 16"/>
                    <a:gd name="T2" fmla="*/ 1 w 20"/>
                    <a:gd name="T3" fmla="*/ 1 h 16"/>
                    <a:gd name="T4" fmla="*/ 1 w 20"/>
                    <a:gd name="T5" fmla="*/ 1 h 16"/>
                    <a:gd name="T6" fmla="*/ 1 w 20"/>
                    <a:gd name="T7" fmla="*/ 1 h 16"/>
                    <a:gd name="T8" fmla="*/ 1 w 20"/>
                    <a:gd name="T9" fmla="*/ 0 h 16"/>
                    <a:gd name="T10" fmla="*/ 0 w 20"/>
                    <a:gd name="T11" fmla="*/ 1 h 16"/>
                    <a:gd name="T12" fmla="*/ 1 w 20"/>
                    <a:gd name="T13" fmla="*/ 2 h 16"/>
                    <a:gd name="T14" fmla="*/ 1 w 20"/>
                    <a:gd name="T15" fmla="*/ 1 h 16"/>
                    <a:gd name="T16" fmla="*/ 1 w 20"/>
                    <a:gd name="T17" fmla="*/ 2 h 16"/>
                    <a:gd name="T18" fmla="*/ 1 w 20"/>
                    <a:gd name="T19" fmla="*/ 2 h 1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20"/>
                    <a:gd name="T31" fmla="*/ 0 h 16"/>
                    <a:gd name="T32" fmla="*/ 20 w 20"/>
                    <a:gd name="T33" fmla="*/ 16 h 1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20" h="16">
                      <a:moveTo>
                        <a:pt x="13" y="15"/>
                      </a:moveTo>
                      <a:lnTo>
                        <a:pt x="18" y="3"/>
                      </a:lnTo>
                      <a:lnTo>
                        <a:pt x="20" y="5"/>
                      </a:lnTo>
                      <a:lnTo>
                        <a:pt x="15" y="3"/>
                      </a:lnTo>
                      <a:lnTo>
                        <a:pt x="3" y="0"/>
                      </a:lnTo>
                      <a:lnTo>
                        <a:pt x="0" y="11"/>
                      </a:lnTo>
                      <a:lnTo>
                        <a:pt x="15" y="16"/>
                      </a:lnTo>
                      <a:lnTo>
                        <a:pt x="15" y="10"/>
                      </a:lnTo>
                      <a:lnTo>
                        <a:pt x="10" y="15"/>
                      </a:lnTo>
                      <a:lnTo>
                        <a:pt x="13" y="1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788" name="Freeform 383"/>
                <p:cNvSpPr>
                  <a:spLocks/>
                </p:cNvSpPr>
                <p:nvPr/>
              </p:nvSpPr>
              <p:spPr bwMode="auto">
                <a:xfrm>
                  <a:off x="2319" y="2644"/>
                  <a:ext cx="8" cy="8"/>
                </a:xfrm>
                <a:custGeom>
                  <a:avLst/>
                  <a:gdLst>
                    <a:gd name="T0" fmla="*/ 0 w 17"/>
                    <a:gd name="T1" fmla="*/ 2 h 14"/>
                    <a:gd name="T2" fmla="*/ 1 w 17"/>
                    <a:gd name="T3" fmla="*/ 1 h 14"/>
                    <a:gd name="T4" fmla="*/ 0 w 17"/>
                    <a:gd name="T5" fmla="*/ 1 h 14"/>
                    <a:gd name="T6" fmla="*/ 0 w 17"/>
                    <a:gd name="T7" fmla="*/ 0 h 14"/>
                    <a:gd name="T8" fmla="*/ 0 w 17"/>
                    <a:gd name="T9" fmla="*/ 1 h 14"/>
                    <a:gd name="T10" fmla="*/ 0 w 17"/>
                    <a:gd name="T11" fmla="*/ 2 h 14"/>
                    <a:gd name="T12" fmla="*/ 0 w 17"/>
                    <a:gd name="T13" fmla="*/ 2 h 14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17"/>
                    <a:gd name="T22" fmla="*/ 0 h 14"/>
                    <a:gd name="T23" fmla="*/ 17 w 17"/>
                    <a:gd name="T24" fmla="*/ 14 h 14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17" h="14">
                      <a:moveTo>
                        <a:pt x="13" y="14"/>
                      </a:moveTo>
                      <a:lnTo>
                        <a:pt x="17" y="3"/>
                      </a:lnTo>
                      <a:lnTo>
                        <a:pt x="12" y="1"/>
                      </a:lnTo>
                      <a:lnTo>
                        <a:pt x="3" y="0"/>
                      </a:lnTo>
                      <a:lnTo>
                        <a:pt x="0" y="11"/>
                      </a:lnTo>
                      <a:lnTo>
                        <a:pt x="12" y="14"/>
                      </a:lnTo>
                      <a:lnTo>
                        <a:pt x="13" y="1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789" name="Freeform 384"/>
                <p:cNvSpPr>
                  <a:spLocks/>
                </p:cNvSpPr>
                <p:nvPr/>
              </p:nvSpPr>
              <p:spPr bwMode="auto">
                <a:xfrm>
                  <a:off x="2306" y="2640"/>
                  <a:ext cx="8" cy="8"/>
                </a:xfrm>
                <a:custGeom>
                  <a:avLst/>
                  <a:gdLst>
                    <a:gd name="T0" fmla="*/ 0 w 17"/>
                    <a:gd name="T1" fmla="*/ 1 h 15"/>
                    <a:gd name="T2" fmla="*/ 1 w 17"/>
                    <a:gd name="T3" fmla="*/ 1 h 15"/>
                    <a:gd name="T4" fmla="*/ 0 w 17"/>
                    <a:gd name="T5" fmla="*/ 0 h 15"/>
                    <a:gd name="T6" fmla="*/ 0 w 17"/>
                    <a:gd name="T7" fmla="*/ 0 h 15"/>
                    <a:gd name="T8" fmla="*/ 0 w 17"/>
                    <a:gd name="T9" fmla="*/ 1 h 15"/>
                    <a:gd name="T10" fmla="*/ 0 w 17"/>
                    <a:gd name="T11" fmla="*/ 1 h 15"/>
                    <a:gd name="T12" fmla="*/ 0 w 17"/>
                    <a:gd name="T13" fmla="*/ 1 h 15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17"/>
                    <a:gd name="T22" fmla="*/ 0 h 15"/>
                    <a:gd name="T23" fmla="*/ 17 w 17"/>
                    <a:gd name="T24" fmla="*/ 15 h 15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17" h="15">
                      <a:moveTo>
                        <a:pt x="14" y="15"/>
                      </a:moveTo>
                      <a:lnTo>
                        <a:pt x="17" y="4"/>
                      </a:lnTo>
                      <a:lnTo>
                        <a:pt x="4" y="0"/>
                      </a:lnTo>
                      <a:lnTo>
                        <a:pt x="0" y="12"/>
                      </a:lnTo>
                      <a:lnTo>
                        <a:pt x="4" y="13"/>
                      </a:lnTo>
                      <a:lnTo>
                        <a:pt x="14" y="1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790" name="Freeform 385"/>
                <p:cNvSpPr>
                  <a:spLocks/>
                </p:cNvSpPr>
                <p:nvPr/>
              </p:nvSpPr>
              <p:spPr bwMode="auto">
                <a:xfrm>
                  <a:off x="2293" y="2638"/>
                  <a:ext cx="8" cy="6"/>
                </a:xfrm>
                <a:custGeom>
                  <a:avLst/>
                  <a:gdLst>
                    <a:gd name="T0" fmla="*/ 0 w 17"/>
                    <a:gd name="T1" fmla="*/ 0 h 14"/>
                    <a:gd name="T2" fmla="*/ 1 w 17"/>
                    <a:gd name="T3" fmla="*/ 0 h 14"/>
                    <a:gd name="T4" fmla="*/ 0 w 17"/>
                    <a:gd name="T5" fmla="*/ 0 h 14"/>
                    <a:gd name="T6" fmla="*/ 0 w 17"/>
                    <a:gd name="T7" fmla="*/ 0 h 14"/>
                    <a:gd name="T8" fmla="*/ 0 w 17"/>
                    <a:gd name="T9" fmla="*/ 0 h 1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7"/>
                    <a:gd name="T16" fmla="*/ 0 h 14"/>
                    <a:gd name="T17" fmla="*/ 17 w 17"/>
                    <a:gd name="T18" fmla="*/ 14 h 14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7" h="14">
                      <a:moveTo>
                        <a:pt x="13" y="14"/>
                      </a:moveTo>
                      <a:lnTo>
                        <a:pt x="17" y="2"/>
                      </a:lnTo>
                      <a:lnTo>
                        <a:pt x="3" y="0"/>
                      </a:lnTo>
                      <a:lnTo>
                        <a:pt x="0" y="12"/>
                      </a:lnTo>
                      <a:lnTo>
                        <a:pt x="13" y="1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791" name="Freeform 386"/>
                <p:cNvSpPr>
                  <a:spLocks/>
                </p:cNvSpPr>
                <p:nvPr/>
              </p:nvSpPr>
              <p:spPr bwMode="auto">
                <a:xfrm>
                  <a:off x="2281" y="2634"/>
                  <a:ext cx="7" cy="8"/>
                </a:xfrm>
                <a:custGeom>
                  <a:avLst/>
                  <a:gdLst>
                    <a:gd name="T0" fmla="*/ 0 w 15"/>
                    <a:gd name="T1" fmla="*/ 1 h 15"/>
                    <a:gd name="T2" fmla="*/ 0 w 15"/>
                    <a:gd name="T3" fmla="*/ 1 h 15"/>
                    <a:gd name="T4" fmla="*/ 0 w 15"/>
                    <a:gd name="T5" fmla="*/ 0 h 15"/>
                    <a:gd name="T6" fmla="*/ 0 w 15"/>
                    <a:gd name="T7" fmla="*/ 1 h 15"/>
                    <a:gd name="T8" fmla="*/ 0 w 15"/>
                    <a:gd name="T9" fmla="*/ 1 h 15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5"/>
                    <a:gd name="T16" fmla="*/ 0 h 15"/>
                    <a:gd name="T17" fmla="*/ 15 w 15"/>
                    <a:gd name="T18" fmla="*/ 15 h 15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5" h="15">
                      <a:moveTo>
                        <a:pt x="14" y="15"/>
                      </a:moveTo>
                      <a:lnTo>
                        <a:pt x="15" y="3"/>
                      </a:lnTo>
                      <a:lnTo>
                        <a:pt x="2" y="0"/>
                      </a:lnTo>
                      <a:lnTo>
                        <a:pt x="0" y="11"/>
                      </a:lnTo>
                      <a:lnTo>
                        <a:pt x="14" y="1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792" name="Freeform 387"/>
                <p:cNvSpPr>
                  <a:spLocks/>
                </p:cNvSpPr>
                <p:nvPr/>
              </p:nvSpPr>
              <p:spPr bwMode="auto">
                <a:xfrm>
                  <a:off x="2268" y="2632"/>
                  <a:ext cx="7" cy="7"/>
                </a:xfrm>
                <a:custGeom>
                  <a:avLst/>
                  <a:gdLst>
                    <a:gd name="T0" fmla="*/ 0 w 15"/>
                    <a:gd name="T1" fmla="*/ 0 h 15"/>
                    <a:gd name="T2" fmla="*/ 0 w 15"/>
                    <a:gd name="T3" fmla="*/ 0 h 15"/>
                    <a:gd name="T4" fmla="*/ 0 w 15"/>
                    <a:gd name="T5" fmla="*/ 0 h 15"/>
                    <a:gd name="T6" fmla="*/ 0 w 15"/>
                    <a:gd name="T7" fmla="*/ 0 h 15"/>
                    <a:gd name="T8" fmla="*/ 0 w 15"/>
                    <a:gd name="T9" fmla="*/ 0 h 15"/>
                    <a:gd name="T10" fmla="*/ 0 w 15"/>
                    <a:gd name="T11" fmla="*/ 0 h 15"/>
                    <a:gd name="T12" fmla="*/ 0 w 15"/>
                    <a:gd name="T13" fmla="*/ 0 h 15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15"/>
                    <a:gd name="T22" fmla="*/ 0 h 15"/>
                    <a:gd name="T23" fmla="*/ 15 w 15"/>
                    <a:gd name="T24" fmla="*/ 15 h 15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15" h="15">
                      <a:moveTo>
                        <a:pt x="13" y="15"/>
                      </a:moveTo>
                      <a:lnTo>
                        <a:pt x="15" y="3"/>
                      </a:lnTo>
                      <a:lnTo>
                        <a:pt x="7" y="0"/>
                      </a:lnTo>
                      <a:lnTo>
                        <a:pt x="2" y="0"/>
                      </a:lnTo>
                      <a:lnTo>
                        <a:pt x="0" y="13"/>
                      </a:lnTo>
                      <a:lnTo>
                        <a:pt x="7" y="13"/>
                      </a:lnTo>
                      <a:lnTo>
                        <a:pt x="13" y="1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793" name="Freeform 388"/>
                <p:cNvSpPr>
                  <a:spLocks/>
                </p:cNvSpPr>
                <p:nvPr/>
              </p:nvSpPr>
              <p:spPr bwMode="auto">
                <a:xfrm>
                  <a:off x="2255" y="2629"/>
                  <a:ext cx="8" cy="9"/>
                </a:xfrm>
                <a:custGeom>
                  <a:avLst/>
                  <a:gdLst>
                    <a:gd name="T0" fmla="*/ 1 w 15"/>
                    <a:gd name="T1" fmla="*/ 2 h 16"/>
                    <a:gd name="T2" fmla="*/ 1 w 15"/>
                    <a:gd name="T3" fmla="*/ 1 h 16"/>
                    <a:gd name="T4" fmla="*/ 1 w 15"/>
                    <a:gd name="T5" fmla="*/ 0 h 16"/>
                    <a:gd name="T6" fmla="*/ 0 w 15"/>
                    <a:gd name="T7" fmla="*/ 1 h 16"/>
                    <a:gd name="T8" fmla="*/ 1 w 15"/>
                    <a:gd name="T9" fmla="*/ 2 h 1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5"/>
                    <a:gd name="T16" fmla="*/ 0 h 16"/>
                    <a:gd name="T17" fmla="*/ 15 w 15"/>
                    <a:gd name="T18" fmla="*/ 16 h 1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5" h="16">
                      <a:moveTo>
                        <a:pt x="14" y="16"/>
                      </a:moveTo>
                      <a:lnTo>
                        <a:pt x="15" y="3"/>
                      </a:lnTo>
                      <a:lnTo>
                        <a:pt x="2" y="0"/>
                      </a:lnTo>
                      <a:lnTo>
                        <a:pt x="0" y="13"/>
                      </a:lnTo>
                      <a:lnTo>
                        <a:pt x="14" y="1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794" name="Freeform 389"/>
                <p:cNvSpPr>
                  <a:spLocks/>
                </p:cNvSpPr>
                <p:nvPr/>
              </p:nvSpPr>
              <p:spPr bwMode="auto">
                <a:xfrm>
                  <a:off x="2242" y="2628"/>
                  <a:ext cx="7" cy="7"/>
                </a:xfrm>
                <a:custGeom>
                  <a:avLst/>
                  <a:gdLst>
                    <a:gd name="T0" fmla="*/ 0 w 15"/>
                    <a:gd name="T1" fmla="*/ 1 h 14"/>
                    <a:gd name="T2" fmla="*/ 0 w 15"/>
                    <a:gd name="T3" fmla="*/ 1 h 14"/>
                    <a:gd name="T4" fmla="*/ 0 w 15"/>
                    <a:gd name="T5" fmla="*/ 0 h 14"/>
                    <a:gd name="T6" fmla="*/ 0 w 15"/>
                    <a:gd name="T7" fmla="*/ 1 h 14"/>
                    <a:gd name="T8" fmla="*/ 0 w 15"/>
                    <a:gd name="T9" fmla="*/ 1 h 1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5"/>
                    <a:gd name="T16" fmla="*/ 0 h 14"/>
                    <a:gd name="T17" fmla="*/ 15 w 15"/>
                    <a:gd name="T18" fmla="*/ 14 h 14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5" h="14">
                      <a:moveTo>
                        <a:pt x="13" y="14"/>
                      </a:moveTo>
                      <a:lnTo>
                        <a:pt x="15" y="1"/>
                      </a:lnTo>
                      <a:lnTo>
                        <a:pt x="2" y="0"/>
                      </a:lnTo>
                      <a:lnTo>
                        <a:pt x="0" y="13"/>
                      </a:lnTo>
                      <a:lnTo>
                        <a:pt x="13" y="1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795" name="Freeform 390"/>
                <p:cNvSpPr>
                  <a:spLocks/>
                </p:cNvSpPr>
                <p:nvPr/>
              </p:nvSpPr>
              <p:spPr bwMode="auto">
                <a:xfrm>
                  <a:off x="2229" y="2626"/>
                  <a:ext cx="7" cy="8"/>
                </a:xfrm>
                <a:custGeom>
                  <a:avLst/>
                  <a:gdLst>
                    <a:gd name="T0" fmla="*/ 0 w 15"/>
                    <a:gd name="T1" fmla="*/ 1 h 15"/>
                    <a:gd name="T2" fmla="*/ 0 w 15"/>
                    <a:gd name="T3" fmla="*/ 1 h 15"/>
                    <a:gd name="T4" fmla="*/ 0 w 15"/>
                    <a:gd name="T5" fmla="*/ 0 h 15"/>
                    <a:gd name="T6" fmla="*/ 0 w 15"/>
                    <a:gd name="T7" fmla="*/ 1 h 15"/>
                    <a:gd name="T8" fmla="*/ 0 w 15"/>
                    <a:gd name="T9" fmla="*/ 1 h 15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5"/>
                    <a:gd name="T16" fmla="*/ 0 h 15"/>
                    <a:gd name="T17" fmla="*/ 15 w 15"/>
                    <a:gd name="T18" fmla="*/ 15 h 15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5" h="15">
                      <a:moveTo>
                        <a:pt x="13" y="15"/>
                      </a:moveTo>
                      <a:lnTo>
                        <a:pt x="15" y="2"/>
                      </a:lnTo>
                      <a:lnTo>
                        <a:pt x="2" y="0"/>
                      </a:lnTo>
                      <a:lnTo>
                        <a:pt x="0" y="14"/>
                      </a:lnTo>
                      <a:lnTo>
                        <a:pt x="13" y="1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796" name="Freeform 391"/>
                <p:cNvSpPr>
                  <a:spLocks/>
                </p:cNvSpPr>
                <p:nvPr/>
              </p:nvSpPr>
              <p:spPr bwMode="auto">
                <a:xfrm>
                  <a:off x="2216" y="2625"/>
                  <a:ext cx="7" cy="7"/>
                </a:xfrm>
                <a:custGeom>
                  <a:avLst/>
                  <a:gdLst>
                    <a:gd name="T0" fmla="*/ 1 w 14"/>
                    <a:gd name="T1" fmla="*/ 0 h 15"/>
                    <a:gd name="T2" fmla="*/ 1 w 14"/>
                    <a:gd name="T3" fmla="*/ 0 h 15"/>
                    <a:gd name="T4" fmla="*/ 1 w 14"/>
                    <a:gd name="T5" fmla="*/ 0 h 15"/>
                    <a:gd name="T6" fmla="*/ 0 w 14"/>
                    <a:gd name="T7" fmla="*/ 0 h 15"/>
                    <a:gd name="T8" fmla="*/ 1 w 14"/>
                    <a:gd name="T9" fmla="*/ 0 h 15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4"/>
                    <a:gd name="T16" fmla="*/ 0 h 15"/>
                    <a:gd name="T17" fmla="*/ 14 w 14"/>
                    <a:gd name="T18" fmla="*/ 15 h 15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4" h="15">
                      <a:moveTo>
                        <a:pt x="13" y="15"/>
                      </a:moveTo>
                      <a:lnTo>
                        <a:pt x="14" y="2"/>
                      </a:lnTo>
                      <a:lnTo>
                        <a:pt x="1" y="0"/>
                      </a:lnTo>
                      <a:lnTo>
                        <a:pt x="0" y="13"/>
                      </a:lnTo>
                      <a:lnTo>
                        <a:pt x="13" y="1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797" name="Freeform 392"/>
                <p:cNvSpPr>
                  <a:spLocks/>
                </p:cNvSpPr>
                <p:nvPr/>
              </p:nvSpPr>
              <p:spPr bwMode="auto">
                <a:xfrm>
                  <a:off x="2203" y="2624"/>
                  <a:ext cx="7" cy="7"/>
                </a:xfrm>
                <a:custGeom>
                  <a:avLst/>
                  <a:gdLst>
                    <a:gd name="T0" fmla="*/ 0 w 15"/>
                    <a:gd name="T1" fmla="*/ 0 h 15"/>
                    <a:gd name="T2" fmla="*/ 0 w 15"/>
                    <a:gd name="T3" fmla="*/ 0 h 15"/>
                    <a:gd name="T4" fmla="*/ 0 w 15"/>
                    <a:gd name="T5" fmla="*/ 0 h 15"/>
                    <a:gd name="T6" fmla="*/ 0 w 15"/>
                    <a:gd name="T7" fmla="*/ 0 h 15"/>
                    <a:gd name="T8" fmla="*/ 0 w 15"/>
                    <a:gd name="T9" fmla="*/ 0 h 15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5"/>
                    <a:gd name="T16" fmla="*/ 0 h 15"/>
                    <a:gd name="T17" fmla="*/ 15 w 15"/>
                    <a:gd name="T18" fmla="*/ 15 h 15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5" h="15">
                      <a:moveTo>
                        <a:pt x="13" y="15"/>
                      </a:moveTo>
                      <a:lnTo>
                        <a:pt x="15" y="2"/>
                      </a:lnTo>
                      <a:lnTo>
                        <a:pt x="2" y="0"/>
                      </a:lnTo>
                      <a:lnTo>
                        <a:pt x="0" y="14"/>
                      </a:lnTo>
                      <a:lnTo>
                        <a:pt x="13" y="1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798" name="Freeform 393"/>
                <p:cNvSpPr>
                  <a:spLocks/>
                </p:cNvSpPr>
                <p:nvPr/>
              </p:nvSpPr>
              <p:spPr bwMode="auto">
                <a:xfrm>
                  <a:off x="2190" y="2622"/>
                  <a:ext cx="7" cy="7"/>
                </a:xfrm>
                <a:custGeom>
                  <a:avLst/>
                  <a:gdLst>
                    <a:gd name="T0" fmla="*/ 1 w 13"/>
                    <a:gd name="T1" fmla="*/ 0 h 15"/>
                    <a:gd name="T2" fmla="*/ 1 w 13"/>
                    <a:gd name="T3" fmla="*/ 0 h 15"/>
                    <a:gd name="T4" fmla="*/ 0 w 13"/>
                    <a:gd name="T5" fmla="*/ 0 h 15"/>
                    <a:gd name="T6" fmla="*/ 0 w 13"/>
                    <a:gd name="T7" fmla="*/ 0 h 15"/>
                    <a:gd name="T8" fmla="*/ 1 w 13"/>
                    <a:gd name="T9" fmla="*/ 0 h 15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3"/>
                    <a:gd name="T16" fmla="*/ 0 h 15"/>
                    <a:gd name="T17" fmla="*/ 13 w 13"/>
                    <a:gd name="T18" fmla="*/ 15 h 15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3" h="15">
                      <a:moveTo>
                        <a:pt x="13" y="15"/>
                      </a:moveTo>
                      <a:lnTo>
                        <a:pt x="13" y="2"/>
                      </a:lnTo>
                      <a:lnTo>
                        <a:pt x="0" y="0"/>
                      </a:lnTo>
                      <a:lnTo>
                        <a:pt x="0" y="13"/>
                      </a:lnTo>
                      <a:lnTo>
                        <a:pt x="13" y="1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799" name="Freeform 394"/>
                <p:cNvSpPr>
                  <a:spLocks/>
                </p:cNvSpPr>
                <p:nvPr/>
              </p:nvSpPr>
              <p:spPr bwMode="auto">
                <a:xfrm>
                  <a:off x="2177" y="2621"/>
                  <a:ext cx="7" cy="8"/>
                </a:xfrm>
                <a:custGeom>
                  <a:avLst/>
                  <a:gdLst>
                    <a:gd name="T0" fmla="*/ 1 w 13"/>
                    <a:gd name="T1" fmla="*/ 2 h 14"/>
                    <a:gd name="T2" fmla="*/ 1 w 13"/>
                    <a:gd name="T3" fmla="*/ 1 h 14"/>
                    <a:gd name="T4" fmla="*/ 0 w 13"/>
                    <a:gd name="T5" fmla="*/ 0 h 14"/>
                    <a:gd name="T6" fmla="*/ 0 w 13"/>
                    <a:gd name="T7" fmla="*/ 0 h 14"/>
                    <a:gd name="T8" fmla="*/ 0 w 13"/>
                    <a:gd name="T9" fmla="*/ 1 h 14"/>
                    <a:gd name="T10" fmla="*/ 0 w 13"/>
                    <a:gd name="T11" fmla="*/ 1 h 14"/>
                    <a:gd name="T12" fmla="*/ 1 w 13"/>
                    <a:gd name="T13" fmla="*/ 2 h 14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13"/>
                    <a:gd name="T22" fmla="*/ 0 h 14"/>
                    <a:gd name="T23" fmla="*/ 13 w 13"/>
                    <a:gd name="T24" fmla="*/ 14 h 14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13" h="14">
                      <a:moveTo>
                        <a:pt x="13" y="14"/>
                      </a:moveTo>
                      <a:lnTo>
                        <a:pt x="13" y="1"/>
                      </a:lnTo>
                      <a:lnTo>
                        <a:pt x="0" y="0"/>
                      </a:lnTo>
                      <a:lnTo>
                        <a:pt x="0" y="13"/>
                      </a:lnTo>
                      <a:lnTo>
                        <a:pt x="13" y="1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800" name="Freeform 395"/>
                <p:cNvSpPr>
                  <a:spLocks/>
                </p:cNvSpPr>
                <p:nvPr/>
              </p:nvSpPr>
              <p:spPr bwMode="auto">
                <a:xfrm>
                  <a:off x="2164" y="2620"/>
                  <a:ext cx="7" cy="8"/>
                </a:xfrm>
                <a:custGeom>
                  <a:avLst/>
                  <a:gdLst>
                    <a:gd name="T0" fmla="*/ 1 w 13"/>
                    <a:gd name="T1" fmla="*/ 1 h 15"/>
                    <a:gd name="T2" fmla="*/ 1 w 13"/>
                    <a:gd name="T3" fmla="*/ 1 h 15"/>
                    <a:gd name="T4" fmla="*/ 0 w 13"/>
                    <a:gd name="T5" fmla="*/ 0 h 15"/>
                    <a:gd name="T6" fmla="*/ 0 w 13"/>
                    <a:gd name="T7" fmla="*/ 1 h 15"/>
                    <a:gd name="T8" fmla="*/ 1 w 13"/>
                    <a:gd name="T9" fmla="*/ 1 h 15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3"/>
                    <a:gd name="T16" fmla="*/ 0 h 15"/>
                    <a:gd name="T17" fmla="*/ 13 w 13"/>
                    <a:gd name="T18" fmla="*/ 15 h 15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3" h="15">
                      <a:moveTo>
                        <a:pt x="13" y="15"/>
                      </a:moveTo>
                      <a:lnTo>
                        <a:pt x="13" y="2"/>
                      </a:lnTo>
                      <a:lnTo>
                        <a:pt x="0" y="0"/>
                      </a:lnTo>
                      <a:lnTo>
                        <a:pt x="0" y="13"/>
                      </a:lnTo>
                      <a:lnTo>
                        <a:pt x="13" y="1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801" name="Freeform 396"/>
                <p:cNvSpPr>
                  <a:spLocks/>
                </p:cNvSpPr>
                <p:nvPr/>
              </p:nvSpPr>
              <p:spPr bwMode="auto">
                <a:xfrm>
                  <a:off x="2151" y="2620"/>
                  <a:ext cx="6" cy="7"/>
                </a:xfrm>
                <a:custGeom>
                  <a:avLst/>
                  <a:gdLst>
                    <a:gd name="T0" fmla="*/ 0 w 13"/>
                    <a:gd name="T1" fmla="*/ 0 h 15"/>
                    <a:gd name="T2" fmla="*/ 0 w 13"/>
                    <a:gd name="T3" fmla="*/ 0 h 15"/>
                    <a:gd name="T4" fmla="*/ 0 w 13"/>
                    <a:gd name="T5" fmla="*/ 0 h 15"/>
                    <a:gd name="T6" fmla="*/ 0 w 13"/>
                    <a:gd name="T7" fmla="*/ 0 h 15"/>
                    <a:gd name="T8" fmla="*/ 0 w 13"/>
                    <a:gd name="T9" fmla="*/ 0 h 15"/>
                    <a:gd name="T10" fmla="*/ 0 w 13"/>
                    <a:gd name="T11" fmla="*/ 0 h 15"/>
                    <a:gd name="T12" fmla="*/ 0 w 13"/>
                    <a:gd name="T13" fmla="*/ 0 h 15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13"/>
                    <a:gd name="T22" fmla="*/ 0 h 15"/>
                    <a:gd name="T23" fmla="*/ 13 w 13"/>
                    <a:gd name="T24" fmla="*/ 15 h 15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13" h="15">
                      <a:moveTo>
                        <a:pt x="13" y="15"/>
                      </a:moveTo>
                      <a:lnTo>
                        <a:pt x="13" y="2"/>
                      </a:lnTo>
                      <a:lnTo>
                        <a:pt x="0" y="0"/>
                      </a:lnTo>
                      <a:lnTo>
                        <a:pt x="0" y="13"/>
                      </a:lnTo>
                      <a:lnTo>
                        <a:pt x="13" y="1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802" name="Rectangle 397"/>
                <p:cNvSpPr>
                  <a:spLocks noChangeArrowheads="1"/>
                </p:cNvSpPr>
                <p:nvPr/>
              </p:nvSpPr>
              <p:spPr bwMode="auto">
                <a:xfrm>
                  <a:off x="2138" y="2620"/>
                  <a:ext cx="6" cy="6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803" name="Freeform 398"/>
                <p:cNvSpPr>
                  <a:spLocks/>
                </p:cNvSpPr>
                <p:nvPr/>
              </p:nvSpPr>
              <p:spPr bwMode="auto">
                <a:xfrm>
                  <a:off x="2124" y="2619"/>
                  <a:ext cx="7" cy="7"/>
                </a:xfrm>
                <a:custGeom>
                  <a:avLst/>
                  <a:gdLst>
                    <a:gd name="T0" fmla="*/ 1 w 13"/>
                    <a:gd name="T1" fmla="*/ 1 h 14"/>
                    <a:gd name="T2" fmla="*/ 1 w 13"/>
                    <a:gd name="T3" fmla="*/ 1 h 14"/>
                    <a:gd name="T4" fmla="*/ 0 w 13"/>
                    <a:gd name="T5" fmla="*/ 0 h 14"/>
                    <a:gd name="T6" fmla="*/ 0 w 13"/>
                    <a:gd name="T7" fmla="*/ 1 h 14"/>
                    <a:gd name="T8" fmla="*/ 1 w 13"/>
                    <a:gd name="T9" fmla="*/ 1 h 1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3"/>
                    <a:gd name="T16" fmla="*/ 0 h 14"/>
                    <a:gd name="T17" fmla="*/ 13 w 13"/>
                    <a:gd name="T18" fmla="*/ 14 h 14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3" h="14">
                      <a:moveTo>
                        <a:pt x="13" y="14"/>
                      </a:moveTo>
                      <a:lnTo>
                        <a:pt x="13" y="1"/>
                      </a:lnTo>
                      <a:lnTo>
                        <a:pt x="0" y="0"/>
                      </a:lnTo>
                      <a:lnTo>
                        <a:pt x="0" y="13"/>
                      </a:lnTo>
                      <a:lnTo>
                        <a:pt x="13" y="1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804" name="Rectangle 399"/>
                <p:cNvSpPr>
                  <a:spLocks noChangeArrowheads="1"/>
                </p:cNvSpPr>
                <p:nvPr/>
              </p:nvSpPr>
              <p:spPr bwMode="auto">
                <a:xfrm>
                  <a:off x="2111" y="2619"/>
                  <a:ext cx="7" cy="6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805" name="Rectangle 400"/>
                <p:cNvSpPr>
                  <a:spLocks noChangeArrowheads="1"/>
                </p:cNvSpPr>
                <p:nvPr/>
              </p:nvSpPr>
              <p:spPr bwMode="auto">
                <a:xfrm>
                  <a:off x="2098" y="2619"/>
                  <a:ext cx="7" cy="6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1517" name="Rectangle 401"/>
              <p:cNvSpPr>
                <a:spLocks noChangeArrowheads="1"/>
              </p:cNvSpPr>
              <p:nvPr/>
            </p:nvSpPr>
            <p:spPr bwMode="auto">
              <a:xfrm>
                <a:off x="1405" y="2202"/>
                <a:ext cx="848" cy="25"/>
              </a:xfrm>
              <a:prstGeom prst="rect">
                <a:avLst/>
              </a:prstGeom>
              <a:solidFill>
                <a:srgbClr val="FFCC00"/>
              </a:solidFill>
              <a:ln w="9525">
                <a:solidFill>
                  <a:srgbClr val="FFCC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5" name="Group 402"/>
              <p:cNvGrpSpPr>
                <a:grpSpLocks/>
              </p:cNvGrpSpPr>
              <p:nvPr/>
            </p:nvGrpSpPr>
            <p:grpSpPr bwMode="auto">
              <a:xfrm>
                <a:off x="1753" y="1284"/>
                <a:ext cx="63" cy="64"/>
                <a:chOff x="2055" y="1122"/>
                <a:chExt cx="79" cy="79"/>
              </a:xfrm>
            </p:grpSpPr>
            <p:sp>
              <p:nvSpPr>
                <p:cNvPr id="21708" name="Freeform 403"/>
                <p:cNvSpPr>
                  <a:spLocks/>
                </p:cNvSpPr>
                <p:nvPr/>
              </p:nvSpPr>
              <p:spPr bwMode="auto">
                <a:xfrm>
                  <a:off x="2119" y="1156"/>
                  <a:ext cx="15" cy="12"/>
                </a:xfrm>
                <a:custGeom>
                  <a:avLst/>
                  <a:gdLst>
                    <a:gd name="T0" fmla="*/ 1 w 32"/>
                    <a:gd name="T1" fmla="*/ 1 h 23"/>
                    <a:gd name="T2" fmla="*/ 0 w 32"/>
                    <a:gd name="T3" fmla="*/ 0 h 23"/>
                    <a:gd name="T4" fmla="*/ 0 w 32"/>
                    <a:gd name="T5" fmla="*/ 2 h 23"/>
                    <a:gd name="T6" fmla="*/ 1 w 32"/>
                    <a:gd name="T7" fmla="*/ 1 h 23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2"/>
                    <a:gd name="T13" fmla="*/ 0 h 23"/>
                    <a:gd name="T14" fmla="*/ 32 w 32"/>
                    <a:gd name="T15" fmla="*/ 23 h 23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2" h="23">
                      <a:moveTo>
                        <a:pt x="32" y="12"/>
                      </a:moveTo>
                      <a:lnTo>
                        <a:pt x="0" y="0"/>
                      </a:lnTo>
                      <a:lnTo>
                        <a:pt x="0" y="23"/>
                      </a:lnTo>
                      <a:lnTo>
                        <a:pt x="32" y="12"/>
                      </a:lnTo>
                      <a:close/>
                    </a:path>
                  </a:pathLst>
                </a:custGeom>
                <a:noFill/>
                <a:ln w="4763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709" name="Freeform 404"/>
                <p:cNvSpPr>
                  <a:spLocks/>
                </p:cNvSpPr>
                <p:nvPr/>
              </p:nvSpPr>
              <p:spPr bwMode="auto">
                <a:xfrm>
                  <a:off x="2107" y="1134"/>
                  <a:ext cx="16" cy="16"/>
                </a:xfrm>
                <a:custGeom>
                  <a:avLst/>
                  <a:gdLst>
                    <a:gd name="T0" fmla="*/ 2 w 32"/>
                    <a:gd name="T1" fmla="*/ 0 h 31"/>
                    <a:gd name="T2" fmla="*/ 0 w 32"/>
                    <a:gd name="T3" fmla="*/ 1 h 31"/>
                    <a:gd name="T4" fmla="*/ 1 w 32"/>
                    <a:gd name="T5" fmla="*/ 2 h 31"/>
                    <a:gd name="T6" fmla="*/ 2 w 32"/>
                    <a:gd name="T7" fmla="*/ 0 h 31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2"/>
                    <a:gd name="T13" fmla="*/ 0 h 31"/>
                    <a:gd name="T14" fmla="*/ 32 w 32"/>
                    <a:gd name="T15" fmla="*/ 31 h 31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2" h="31">
                      <a:moveTo>
                        <a:pt x="32" y="0"/>
                      </a:moveTo>
                      <a:lnTo>
                        <a:pt x="0" y="15"/>
                      </a:lnTo>
                      <a:lnTo>
                        <a:pt x="17" y="31"/>
                      </a:lnTo>
                      <a:lnTo>
                        <a:pt x="32" y="0"/>
                      </a:lnTo>
                      <a:close/>
                    </a:path>
                  </a:pathLst>
                </a:custGeom>
                <a:noFill/>
                <a:ln w="4763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710" name="Freeform 405"/>
                <p:cNvSpPr>
                  <a:spLocks/>
                </p:cNvSpPr>
                <p:nvPr/>
              </p:nvSpPr>
              <p:spPr bwMode="auto">
                <a:xfrm>
                  <a:off x="2089" y="1122"/>
                  <a:ext cx="12" cy="16"/>
                </a:xfrm>
                <a:custGeom>
                  <a:avLst/>
                  <a:gdLst>
                    <a:gd name="T0" fmla="*/ 1 w 23"/>
                    <a:gd name="T1" fmla="*/ 0 h 31"/>
                    <a:gd name="T2" fmla="*/ 0 w 23"/>
                    <a:gd name="T3" fmla="*/ 2 h 31"/>
                    <a:gd name="T4" fmla="*/ 2 w 23"/>
                    <a:gd name="T5" fmla="*/ 2 h 31"/>
                    <a:gd name="T6" fmla="*/ 1 w 23"/>
                    <a:gd name="T7" fmla="*/ 0 h 31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3"/>
                    <a:gd name="T13" fmla="*/ 0 h 31"/>
                    <a:gd name="T14" fmla="*/ 23 w 23"/>
                    <a:gd name="T15" fmla="*/ 31 h 31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3" h="31">
                      <a:moveTo>
                        <a:pt x="12" y="0"/>
                      </a:moveTo>
                      <a:lnTo>
                        <a:pt x="0" y="31"/>
                      </a:lnTo>
                      <a:lnTo>
                        <a:pt x="23" y="31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noFill/>
                <a:ln w="4763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711" name="Freeform 406"/>
                <p:cNvSpPr>
                  <a:spLocks/>
                </p:cNvSpPr>
                <p:nvPr/>
              </p:nvSpPr>
              <p:spPr bwMode="auto">
                <a:xfrm>
                  <a:off x="2067" y="1134"/>
                  <a:ext cx="16" cy="16"/>
                </a:xfrm>
                <a:custGeom>
                  <a:avLst/>
                  <a:gdLst>
                    <a:gd name="T0" fmla="*/ 0 w 31"/>
                    <a:gd name="T1" fmla="*/ 0 h 31"/>
                    <a:gd name="T2" fmla="*/ 1 w 31"/>
                    <a:gd name="T3" fmla="*/ 2 h 31"/>
                    <a:gd name="T4" fmla="*/ 2 w 31"/>
                    <a:gd name="T5" fmla="*/ 1 h 31"/>
                    <a:gd name="T6" fmla="*/ 0 w 31"/>
                    <a:gd name="T7" fmla="*/ 0 h 31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"/>
                    <a:gd name="T13" fmla="*/ 0 h 31"/>
                    <a:gd name="T14" fmla="*/ 31 w 31"/>
                    <a:gd name="T15" fmla="*/ 31 h 31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" h="31">
                      <a:moveTo>
                        <a:pt x="0" y="0"/>
                      </a:moveTo>
                      <a:lnTo>
                        <a:pt x="15" y="31"/>
                      </a:lnTo>
                      <a:lnTo>
                        <a:pt x="31" y="1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4763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712" name="Freeform 407"/>
                <p:cNvSpPr>
                  <a:spLocks/>
                </p:cNvSpPr>
                <p:nvPr/>
              </p:nvSpPr>
              <p:spPr bwMode="auto">
                <a:xfrm>
                  <a:off x="2055" y="1156"/>
                  <a:ext cx="16" cy="12"/>
                </a:xfrm>
                <a:custGeom>
                  <a:avLst/>
                  <a:gdLst>
                    <a:gd name="T0" fmla="*/ 0 w 31"/>
                    <a:gd name="T1" fmla="*/ 1 h 23"/>
                    <a:gd name="T2" fmla="*/ 2 w 31"/>
                    <a:gd name="T3" fmla="*/ 2 h 23"/>
                    <a:gd name="T4" fmla="*/ 2 w 31"/>
                    <a:gd name="T5" fmla="*/ 0 h 23"/>
                    <a:gd name="T6" fmla="*/ 0 w 31"/>
                    <a:gd name="T7" fmla="*/ 1 h 23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"/>
                    <a:gd name="T13" fmla="*/ 0 h 23"/>
                    <a:gd name="T14" fmla="*/ 31 w 31"/>
                    <a:gd name="T15" fmla="*/ 23 h 23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" h="23">
                      <a:moveTo>
                        <a:pt x="0" y="12"/>
                      </a:moveTo>
                      <a:lnTo>
                        <a:pt x="31" y="23"/>
                      </a:lnTo>
                      <a:lnTo>
                        <a:pt x="31" y="0"/>
                      </a:lnTo>
                      <a:lnTo>
                        <a:pt x="0" y="12"/>
                      </a:lnTo>
                      <a:close/>
                    </a:path>
                  </a:pathLst>
                </a:custGeom>
                <a:noFill/>
                <a:ln w="4763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713" name="Freeform 408"/>
                <p:cNvSpPr>
                  <a:spLocks/>
                </p:cNvSpPr>
                <p:nvPr/>
              </p:nvSpPr>
              <p:spPr bwMode="auto">
                <a:xfrm>
                  <a:off x="2067" y="1174"/>
                  <a:ext cx="16" cy="16"/>
                </a:xfrm>
                <a:custGeom>
                  <a:avLst/>
                  <a:gdLst>
                    <a:gd name="T0" fmla="*/ 0 w 31"/>
                    <a:gd name="T1" fmla="*/ 2 h 31"/>
                    <a:gd name="T2" fmla="*/ 2 w 31"/>
                    <a:gd name="T3" fmla="*/ 1 h 31"/>
                    <a:gd name="T4" fmla="*/ 1 w 31"/>
                    <a:gd name="T5" fmla="*/ 0 h 31"/>
                    <a:gd name="T6" fmla="*/ 0 w 31"/>
                    <a:gd name="T7" fmla="*/ 2 h 31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"/>
                    <a:gd name="T13" fmla="*/ 0 h 31"/>
                    <a:gd name="T14" fmla="*/ 31 w 31"/>
                    <a:gd name="T15" fmla="*/ 31 h 31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" h="31">
                      <a:moveTo>
                        <a:pt x="0" y="31"/>
                      </a:moveTo>
                      <a:lnTo>
                        <a:pt x="31" y="16"/>
                      </a:lnTo>
                      <a:lnTo>
                        <a:pt x="15" y="0"/>
                      </a:lnTo>
                      <a:lnTo>
                        <a:pt x="0" y="31"/>
                      </a:lnTo>
                      <a:close/>
                    </a:path>
                  </a:pathLst>
                </a:custGeom>
                <a:noFill/>
                <a:ln w="4763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714" name="Freeform 409"/>
                <p:cNvSpPr>
                  <a:spLocks/>
                </p:cNvSpPr>
                <p:nvPr/>
              </p:nvSpPr>
              <p:spPr bwMode="auto">
                <a:xfrm>
                  <a:off x="2089" y="1186"/>
                  <a:ext cx="12" cy="15"/>
                </a:xfrm>
                <a:custGeom>
                  <a:avLst/>
                  <a:gdLst>
                    <a:gd name="T0" fmla="*/ 1 w 23"/>
                    <a:gd name="T1" fmla="*/ 1 h 31"/>
                    <a:gd name="T2" fmla="*/ 2 w 23"/>
                    <a:gd name="T3" fmla="*/ 0 h 31"/>
                    <a:gd name="T4" fmla="*/ 0 w 23"/>
                    <a:gd name="T5" fmla="*/ 0 h 31"/>
                    <a:gd name="T6" fmla="*/ 1 w 23"/>
                    <a:gd name="T7" fmla="*/ 1 h 31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3"/>
                    <a:gd name="T13" fmla="*/ 0 h 31"/>
                    <a:gd name="T14" fmla="*/ 23 w 23"/>
                    <a:gd name="T15" fmla="*/ 31 h 31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3" h="31">
                      <a:moveTo>
                        <a:pt x="12" y="31"/>
                      </a:moveTo>
                      <a:lnTo>
                        <a:pt x="23" y="0"/>
                      </a:lnTo>
                      <a:lnTo>
                        <a:pt x="0" y="0"/>
                      </a:lnTo>
                      <a:lnTo>
                        <a:pt x="12" y="31"/>
                      </a:lnTo>
                      <a:close/>
                    </a:path>
                  </a:pathLst>
                </a:custGeom>
                <a:noFill/>
                <a:ln w="4763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715" name="Freeform 410"/>
                <p:cNvSpPr>
                  <a:spLocks/>
                </p:cNvSpPr>
                <p:nvPr/>
              </p:nvSpPr>
              <p:spPr bwMode="auto">
                <a:xfrm>
                  <a:off x="2107" y="1174"/>
                  <a:ext cx="16" cy="16"/>
                </a:xfrm>
                <a:custGeom>
                  <a:avLst/>
                  <a:gdLst>
                    <a:gd name="T0" fmla="*/ 2 w 32"/>
                    <a:gd name="T1" fmla="*/ 2 h 31"/>
                    <a:gd name="T2" fmla="*/ 1 w 32"/>
                    <a:gd name="T3" fmla="*/ 0 h 31"/>
                    <a:gd name="T4" fmla="*/ 0 w 32"/>
                    <a:gd name="T5" fmla="*/ 1 h 31"/>
                    <a:gd name="T6" fmla="*/ 2 w 32"/>
                    <a:gd name="T7" fmla="*/ 2 h 31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2"/>
                    <a:gd name="T13" fmla="*/ 0 h 31"/>
                    <a:gd name="T14" fmla="*/ 32 w 32"/>
                    <a:gd name="T15" fmla="*/ 31 h 31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2" h="31">
                      <a:moveTo>
                        <a:pt x="32" y="31"/>
                      </a:moveTo>
                      <a:lnTo>
                        <a:pt x="17" y="0"/>
                      </a:lnTo>
                      <a:lnTo>
                        <a:pt x="0" y="16"/>
                      </a:lnTo>
                      <a:lnTo>
                        <a:pt x="32" y="31"/>
                      </a:lnTo>
                      <a:close/>
                    </a:path>
                  </a:pathLst>
                </a:custGeom>
                <a:noFill/>
                <a:ln w="4763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716" name="Freeform 411"/>
                <p:cNvSpPr>
                  <a:spLocks/>
                </p:cNvSpPr>
                <p:nvPr/>
              </p:nvSpPr>
              <p:spPr bwMode="auto">
                <a:xfrm>
                  <a:off x="2075" y="1142"/>
                  <a:ext cx="40" cy="40"/>
                </a:xfrm>
                <a:custGeom>
                  <a:avLst/>
                  <a:gdLst>
                    <a:gd name="T0" fmla="*/ 3 w 79"/>
                    <a:gd name="T1" fmla="*/ 0 h 79"/>
                    <a:gd name="T2" fmla="*/ 2 w 79"/>
                    <a:gd name="T3" fmla="*/ 1 h 79"/>
                    <a:gd name="T4" fmla="*/ 2 w 79"/>
                    <a:gd name="T5" fmla="*/ 1 h 79"/>
                    <a:gd name="T6" fmla="*/ 1 w 79"/>
                    <a:gd name="T7" fmla="*/ 1 h 79"/>
                    <a:gd name="T8" fmla="*/ 1 w 79"/>
                    <a:gd name="T9" fmla="*/ 2 h 79"/>
                    <a:gd name="T10" fmla="*/ 1 w 79"/>
                    <a:gd name="T11" fmla="*/ 2 h 79"/>
                    <a:gd name="T12" fmla="*/ 0 w 79"/>
                    <a:gd name="T13" fmla="*/ 3 h 79"/>
                    <a:gd name="T14" fmla="*/ 1 w 79"/>
                    <a:gd name="T15" fmla="*/ 3 h 79"/>
                    <a:gd name="T16" fmla="*/ 1 w 79"/>
                    <a:gd name="T17" fmla="*/ 4 h 79"/>
                    <a:gd name="T18" fmla="*/ 1 w 79"/>
                    <a:gd name="T19" fmla="*/ 5 h 79"/>
                    <a:gd name="T20" fmla="*/ 2 w 79"/>
                    <a:gd name="T21" fmla="*/ 5 h 79"/>
                    <a:gd name="T22" fmla="*/ 2 w 79"/>
                    <a:gd name="T23" fmla="*/ 5 h 79"/>
                    <a:gd name="T24" fmla="*/ 3 w 79"/>
                    <a:gd name="T25" fmla="*/ 5 h 79"/>
                    <a:gd name="T26" fmla="*/ 3 w 79"/>
                    <a:gd name="T27" fmla="*/ 5 h 79"/>
                    <a:gd name="T28" fmla="*/ 4 w 79"/>
                    <a:gd name="T29" fmla="*/ 5 h 79"/>
                    <a:gd name="T30" fmla="*/ 5 w 79"/>
                    <a:gd name="T31" fmla="*/ 5 h 79"/>
                    <a:gd name="T32" fmla="*/ 5 w 79"/>
                    <a:gd name="T33" fmla="*/ 4 h 79"/>
                    <a:gd name="T34" fmla="*/ 5 w 79"/>
                    <a:gd name="T35" fmla="*/ 3 h 79"/>
                    <a:gd name="T36" fmla="*/ 5 w 79"/>
                    <a:gd name="T37" fmla="*/ 3 h 79"/>
                    <a:gd name="T38" fmla="*/ 5 w 79"/>
                    <a:gd name="T39" fmla="*/ 2 h 79"/>
                    <a:gd name="T40" fmla="*/ 5 w 79"/>
                    <a:gd name="T41" fmla="*/ 2 h 79"/>
                    <a:gd name="T42" fmla="*/ 5 w 79"/>
                    <a:gd name="T43" fmla="*/ 1 h 79"/>
                    <a:gd name="T44" fmla="*/ 4 w 79"/>
                    <a:gd name="T45" fmla="*/ 1 h 79"/>
                    <a:gd name="T46" fmla="*/ 3 w 79"/>
                    <a:gd name="T47" fmla="*/ 1 h 79"/>
                    <a:gd name="T48" fmla="*/ 3 w 79"/>
                    <a:gd name="T49" fmla="*/ 0 h 79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w 79"/>
                    <a:gd name="T76" fmla="*/ 0 h 79"/>
                    <a:gd name="T77" fmla="*/ 79 w 79"/>
                    <a:gd name="T78" fmla="*/ 79 h 79"/>
                  </a:gdLst>
                  <a:ahLst/>
                  <a:cxnLst>
                    <a:cxn ang="T50">
                      <a:pos x="T0" y="T1"/>
                    </a:cxn>
                    <a:cxn ang="T51">
                      <a:pos x="T2" y="T3"/>
                    </a:cxn>
                    <a:cxn ang="T52">
                      <a:pos x="T4" y="T5"/>
                    </a:cxn>
                    <a:cxn ang="T53">
                      <a:pos x="T6" y="T7"/>
                    </a:cxn>
                    <a:cxn ang="T54">
                      <a:pos x="T8" y="T9"/>
                    </a:cxn>
                    <a:cxn ang="T55">
                      <a:pos x="T10" y="T11"/>
                    </a:cxn>
                    <a:cxn ang="T56">
                      <a:pos x="T12" y="T13"/>
                    </a:cxn>
                    <a:cxn ang="T57">
                      <a:pos x="T14" y="T15"/>
                    </a:cxn>
                    <a:cxn ang="T58">
                      <a:pos x="T16" y="T17"/>
                    </a:cxn>
                    <a:cxn ang="T59">
                      <a:pos x="T18" y="T19"/>
                    </a:cxn>
                    <a:cxn ang="T60">
                      <a:pos x="T20" y="T21"/>
                    </a:cxn>
                    <a:cxn ang="T61">
                      <a:pos x="T22" y="T23"/>
                    </a:cxn>
                    <a:cxn ang="T62">
                      <a:pos x="T24" y="T25"/>
                    </a:cxn>
                    <a:cxn ang="T63">
                      <a:pos x="T26" y="T27"/>
                    </a:cxn>
                    <a:cxn ang="T64">
                      <a:pos x="T28" y="T29"/>
                    </a:cxn>
                    <a:cxn ang="T65">
                      <a:pos x="T30" y="T31"/>
                    </a:cxn>
                    <a:cxn ang="T66">
                      <a:pos x="T32" y="T33"/>
                    </a:cxn>
                    <a:cxn ang="T67">
                      <a:pos x="T34" y="T35"/>
                    </a:cxn>
                    <a:cxn ang="T68">
                      <a:pos x="T36" y="T37"/>
                    </a:cxn>
                    <a:cxn ang="T69">
                      <a:pos x="T38" y="T39"/>
                    </a:cxn>
                    <a:cxn ang="T70">
                      <a:pos x="T40" y="T41"/>
                    </a:cxn>
                    <a:cxn ang="T71">
                      <a:pos x="T42" y="T43"/>
                    </a:cxn>
                    <a:cxn ang="T72">
                      <a:pos x="T44" y="T45"/>
                    </a:cxn>
                    <a:cxn ang="T73">
                      <a:pos x="T46" y="T47"/>
                    </a:cxn>
                    <a:cxn ang="T74">
                      <a:pos x="T48" y="T49"/>
                    </a:cxn>
                  </a:cxnLst>
                  <a:rect l="T75" t="T76" r="T77" b="T78"/>
                  <a:pathLst>
                    <a:path w="79" h="79">
                      <a:moveTo>
                        <a:pt x="40" y="0"/>
                      </a:moveTo>
                      <a:lnTo>
                        <a:pt x="32" y="2"/>
                      </a:lnTo>
                      <a:lnTo>
                        <a:pt x="25" y="4"/>
                      </a:lnTo>
                      <a:lnTo>
                        <a:pt x="12" y="12"/>
                      </a:lnTo>
                      <a:lnTo>
                        <a:pt x="4" y="25"/>
                      </a:lnTo>
                      <a:lnTo>
                        <a:pt x="2" y="32"/>
                      </a:lnTo>
                      <a:lnTo>
                        <a:pt x="0" y="40"/>
                      </a:lnTo>
                      <a:lnTo>
                        <a:pt x="2" y="48"/>
                      </a:lnTo>
                      <a:lnTo>
                        <a:pt x="4" y="55"/>
                      </a:lnTo>
                      <a:lnTo>
                        <a:pt x="12" y="68"/>
                      </a:lnTo>
                      <a:lnTo>
                        <a:pt x="25" y="76"/>
                      </a:lnTo>
                      <a:lnTo>
                        <a:pt x="32" y="79"/>
                      </a:lnTo>
                      <a:lnTo>
                        <a:pt x="40" y="79"/>
                      </a:lnTo>
                      <a:lnTo>
                        <a:pt x="48" y="79"/>
                      </a:lnTo>
                      <a:lnTo>
                        <a:pt x="55" y="76"/>
                      </a:lnTo>
                      <a:lnTo>
                        <a:pt x="68" y="68"/>
                      </a:lnTo>
                      <a:lnTo>
                        <a:pt x="76" y="55"/>
                      </a:lnTo>
                      <a:lnTo>
                        <a:pt x="79" y="48"/>
                      </a:lnTo>
                      <a:lnTo>
                        <a:pt x="79" y="40"/>
                      </a:lnTo>
                      <a:lnTo>
                        <a:pt x="79" y="32"/>
                      </a:lnTo>
                      <a:lnTo>
                        <a:pt x="76" y="25"/>
                      </a:lnTo>
                      <a:lnTo>
                        <a:pt x="68" y="12"/>
                      </a:lnTo>
                      <a:lnTo>
                        <a:pt x="55" y="4"/>
                      </a:lnTo>
                      <a:lnTo>
                        <a:pt x="48" y="2"/>
                      </a:lnTo>
                      <a:lnTo>
                        <a:pt x="40" y="0"/>
                      </a:lnTo>
                      <a:close/>
                    </a:path>
                  </a:pathLst>
                </a:custGeom>
                <a:noFill/>
                <a:ln w="4763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1519" name="Rectangle 412"/>
              <p:cNvSpPr>
                <a:spLocks noChangeArrowheads="1"/>
              </p:cNvSpPr>
              <p:nvPr/>
            </p:nvSpPr>
            <p:spPr bwMode="auto">
              <a:xfrm>
                <a:off x="1735" y="2661"/>
                <a:ext cx="95" cy="9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520" name="Rectangle 413"/>
              <p:cNvSpPr>
                <a:spLocks noChangeArrowheads="1"/>
              </p:cNvSpPr>
              <p:nvPr/>
            </p:nvSpPr>
            <p:spPr bwMode="auto">
              <a:xfrm>
                <a:off x="1774" y="2683"/>
                <a:ext cx="16" cy="4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eaLnBrk="1" hangingPunct="1"/>
                <a:r>
                  <a:rPr lang="en-US" sz="700" b="0">
                    <a:solidFill>
                      <a:srgbClr val="000000"/>
                    </a:solidFill>
                    <a:ea typeface="Arial Unicode MS" pitchFamily="34" charset="-128"/>
                    <a:cs typeface="Arial Unicode MS" pitchFamily="34" charset="-128"/>
                  </a:rPr>
                  <a:t>?</a:t>
                </a:r>
                <a:endParaRPr lang="en-US" sz="1800" b="0"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grpSp>
            <p:nvGrpSpPr>
              <p:cNvPr id="6" name="Group 414"/>
              <p:cNvGrpSpPr>
                <a:grpSpLocks/>
              </p:cNvGrpSpPr>
              <p:nvPr/>
            </p:nvGrpSpPr>
            <p:grpSpPr bwMode="auto">
              <a:xfrm>
                <a:off x="1803" y="2240"/>
                <a:ext cx="27" cy="160"/>
                <a:chOff x="2118" y="2307"/>
                <a:chExt cx="34" cy="198"/>
              </a:xfrm>
            </p:grpSpPr>
            <p:sp>
              <p:nvSpPr>
                <p:cNvPr id="21705" name="Line 415"/>
                <p:cNvSpPr>
                  <a:spLocks noChangeShapeType="1"/>
                </p:cNvSpPr>
                <p:nvPr/>
              </p:nvSpPr>
              <p:spPr bwMode="auto">
                <a:xfrm>
                  <a:off x="2134" y="2340"/>
                  <a:ext cx="1" cy="130"/>
                </a:xfrm>
                <a:prstGeom prst="line">
                  <a:avLst/>
                </a:prstGeom>
                <a:noFill/>
                <a:ln w="4763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706" name="Freeform 416"/>
                <p:cNvSpPr>
                  <a:spLocks/>
                </p:cNvSpPr>
                <p:nvPr/>
              </p:nvSpPr>
              <p:spPr bwMode="auto">
                <a:xfrm>
                  <a:off x="2118" y="2307"/>
                  <a:ext cx="34" cy="51"/>
                </a:xfrm>
                <a:custGeom>
                  <a:avLst/>
                  <a:gdLst>
                    <a:gd name="T0" fmla="*/ 5 w 67"/>
                    <a:gd name="T1" fmla="*/ 6 h 102"/>
                    <a:gd name="T2" fmla="*/ 3 w 67"/>
                    <a:gd name="T3" fmla="*/ 0 h 102"/>
                    <a:gd name="T4" fmla="*/ 0 w 67"/>
                    <a:gd name="T5" fmla="*/ 6 h 102"/>
                    <a:gd name="T6" fmla="*/ 3 w 67"/>
                    <a:gd name="T7" fmla="*/ 5 h 102"/>
                    <a:gd name="T8" fmla="*/ 5 w 67"/>
                    <a:gd name="T9" fmla="*/ 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67"/>
                    <a:gd name="T16" fmla="*/ 0 h 102"/>
                    <a:gd name="T17" fmla="*/ 67 w 67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67" h="102">
                      <a:moveTo>
                        <a:pt x="67" y="102"/>
                      </a:moveTo>
                      <a:lnTo>
                        <a:pt x="34" y="0"/>
                      </a:lnTo>
                      <a:lnTo>
                        <a:pt x="0" y="102"/>
                      </a:lnTo>
                      <a:lnTo>
                        <a:pt x="34" y="71"/>
                      </a:lnTo>
                      <a:lnTo>
                        <a:pt x="67" y="10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707" name="Freeform 417"/>
                <p:cNvSpPr>
                  <a:spLocks/>
                </p:cNvSpPr>
                <p:nvPr/>
              </p:nvSpPr>
              <p:spPr bwMode="auto">
                <a:xfrm>
                  <a:off x="2118" y="2453"/>
                  <a:ext cx="34" cy="52"/>
                </a:xfrm>
                <a:custGeom>
                  <a:avLst/>
                  <a:gdLst>
                    <a:gd name="T0" fmla="*/ 0 w 67"/>
                    <a:gd name="T1" fmla="*/ 0 h 104"/>
                    <a:gd name="T2" fmla="*/ 3 w 67"/>
                    <a:gd name="T3" fmla="*/ 7 h 104"/>
                    <a:gd name="T4" fmla="*/ 5 w 67"/>
                    <a:gd name="T5" fmla="*/ 0 h 104"/>
                    <a:gd name="T6" fmla="*/ 3 w 67"/>
                    <a:gd name="T7" fmla="*/ 2 h 104"/>
                    <a:gd name="T8" fmla="*/ 0 w 67"/>
                    <a:gd name="T9" fmla="*/ 0 h 10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67"/>
                    <a:gd name="T16" fmla="*/ 0 h 104"/>
                    <a:gd name="T17" fmla="*/ 67 w 67"/>
                    <a:gd name="T18" fmla="*/ 104 h 104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67" h="104">
                      <a:moveTo>
                        <a:pt x="0" y="0"/>
                      </a:moveTo>
                      <a:lnTo>
                        <a:pt x="34" y="104"/>
                      </a:lnTo>
                      <a:lnTo>
                        <a:pt x="67" y="0"/>
                      </a:lnTo>
                      <a:lnTo>
                        <a:pt x="34" y="3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7" name="Group 418"/>
              <p:cNvGrpSpPr>
                <a:grpSpLocks/>
              </p:cNvGrpSpPr>
              <p:nvPr/>
            </p:nvGrpSpPr>
            <p:grpSpPr bwMode="auto">
              <a:xfrm>
                <a:off x="1564" y="2559"/>
                <a:ext cx="222" cy="159"/>
                <a:chOff x="1819" y="2702"/>
                <a:chExt cx="277" cy="197"/>
              </a:xfrm>
            </p:grpSpPr>
            <p:sp>
              <p:nvSpPr>
                <p:cNvPr id="21682" name="Freeform 419"/>
                <p:cNvSpPr>
                  <a:spLocks/>
                </p:cNvSpPr>
                <p:nvPr/>
              </p:nvSpPr>
              <p:spPr bwMode="auto">
                <a:xfrm>
                  <a:off x="2063" y="2874"/>
                  <a:ext cx="6" cy="7"/>
                </a:xfrm>
                <a:custGeom>
                  <a:avLst/>
                  <a:gdLst>
                    <a:gd name="T0" fmla="*/ 0 w 13"/>
                    <a:gd name="T1" fmla="*/ 1 h 13"/>
                    <a:gd name="T2" fmla="*/ 0 w 13"/>
                    <a:gd name="T3" fmla="*/ 1 h 13"/>
                    <a:gd name="T4" fmla="*/ 0 w 13"/>
                    <a:gd name="T5" fmla="*/ 1 h 13"/>
                    <a:gd name="T6" fmla="*/ 0 w 13"/>
                    <a:gd name="T7" fmla="*/ 1 h 13"/>
                    <a:gd name="T8" fmla="*/ 0 w 13"/>
                    <a:gd name="T9" fmla="*/ 1 h 13"/>
                    <a:gd name="T10" fmla="*/ 0 w 13"/>
                    <a:gd name="T11" fmla="*/ 1 h 13"/>
                    <a:gd name="T12" fmla="*/ 0 w 13"/>
                    <a:gd name="T13" fmla="*/ 0 h 13"/>
                    <a:gd name="T14" fmla="*/ 0 w 13"/>
                    <a:gd name="T15" fmla="*/ 1 h 13"/>
                    <a:gd name="T16" fmla="*/ 0 w 13"/>
                    <a:gd name="T17" fmla="*/ 1 h 13"/>
                    <a:gd name="T18" fmla="*/ 0 w 13"/>
                    <a:gd name="T19" fmla="*/ 1 h 13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13"/>
                    <a:gd name="T31" fmla="*/ 0 h 13"/>
                    <a:gd name="T32" fmla="*/ 13 w 13"/>
                    <a:gd name="T33" fmla="*/ 13 h 13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13" h="13">
                      <a:moveTo>
                        <a:pt x="1" y="11"/>
                      </a:moveTo>
                      <a:lnTo>
                        <a:pt x="6" y="13"/>
                      </a:lnTo>
                      <a:lnTo>
                        <a:pt x="11" y="11"/>
                      </a:lnTo>
                      <a:lnTo>
                        <a:pt x="13" y="7"/>
                      </a:lnTo>
                      <a:lnTo>
                        <a:pt x="11" y="2"/>
                      </a:lnTo>
                      <a:lnTo>
                        <a:pt x="6" y="0"/>
                      </a:lnTo>
                      <a:lnTo>
                        <a:pt x="1" y="2"/>
                      </a:lnTo>
                      <a:lnTo>
                        <a:pt x="0" y="7"/>
                      </a:lnTo>
                      <a:lnTo>
                        <a:pt x="1" y="1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683" name="Freeform 420"/>
                <p:cNvSpPr>
                  <a:spLocks/>
                </p:cNvSpPr>
                <p:nvPr/>
              </p:nvSpPr>
              <p:spPr bwMode="auto">
                <a:xfrm>
                  <a:off x="2052" y="2867"/>
                  <a:ext cx="7" cy="7"/>
                </a:xfrm>
                <a:custGeom>
                  <a:avLst/>
                  <a:gdLst>
                    <a:gd name="T0" fmla="*/ 1 w 13"/>
                    <a:gd name="T1" fmla="*/ 1 h 13"/>
                    <a:gd name="T2" fmla="*/ 1 w 13"/>
                    <a:gd name="T3" fmla="*/ 1 h 13"/>
                    <a:gd name="T4" fmla="*/ 1 w 13"/>
                    <a:gd name="T5" fmla="*/ 1 h 13"/>
                    <a:gd name="T6" fmla="*/ 1 w 13"/>
                    <a:gd name="T7" fmla="*/ 1 h 13"/>
                    <a:gd name="T8" fmla="*/ 1 w 13"/>
                    <a:gd name="T9" fmla="*/ 1 h 13"/>
                    <a:gd name="T10" fmla="*/ 1 w 13"/>
                    <a:gd name="T11" fmla="*/ 1 h 13"/>
                    <a:gd name="T12" fmla="*/ 1 w 13"/>
                    <a:gd name="T13" fmla="*/ 0 h 13"/>
                    <a:gd name="T14" fmla="*/ 1 w 13"/>
                    <a:gd name="T15" fmla="*/ 1 h 13"/>
                    <a:gd name="T16" fmla="*/ 0 w 13"/>
                    <a:gd name="T17" fmla="*/ 1 h 13"/>
                    <a:gd name="T18" fmla="*/ 1 w 13"/>
                    <a:gd name="T19" fmla="*/ 1 h 13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13"/>
                    <a:gd name="T31" fmla="*/ 0 h 13"/>
                    <a:gd name="T32" fmla="*/ 13 w 13"/>
                    <a:gd name="T33" fmla="*/ 13 h 13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13" h="13">
                      <a:moveTo>
                        <a:pt x="2" y="12"/>
                      </a:moveTo>
                      <a:lnTo>
                        <a:pt x="7" y="13"/>
                      </a:lnTo>
                      <a:lnTo>
                        <a:pt x="12" y="12"/>
                      </a:lnTo>
                      <a:lnTo>
                        <a:pt x="13" y="7"/>
                      </a:lnTo>
                      <a:lnTo>
                        <a:pt x="12" y="2"/>
                      </a:lnTo>
                      <a:lnTo>
                        <a:pt x="7" y="0"/>
                      </a:lnTo>
                      <a:lnTo>
                        <a:pt x="2" y="2"/>
                      </a:lnTo>
                      <a:lnTo>
                        <a:pt x="0" y="7"/>
                      </a:lnTo>
                      <a:lnTo>
                        <a:pt x="2" y="1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684" name="Freeform 421"/>
                <p:cNvSpPr>
                  <a:spLocks/>
                </p:cNvSpPr>
                <p:nvPr/>
              </p:nvSpPr>
              <p:spPr bwMode="auto">
                <a:xfrm>
                  <a:off x="2041" y="2859"/>
                  <a:ext cx="7" cy="6"/>
                </a:xfrm>
                <a:custGeom>
                  <a:avLst/>
                  <a:gdLst>
                    <a:gd name="T0" fmla="*/ 1 w 13"/>
                    <a:gd name="T1" fmla="*/ 0 h 13"/>
                    <a:gd name="T2" fmla="*/ 1 w 13"/>
                    <a:gd name="T3" fmla="*/ 0 h 13"/>
                    <a:gd name="T4" fmla="*/ 1 w 13"/>
                    <a:gd name="T5" fmla="*/ 0 h 13"/>
                    <a:gd name="T6" fmla="*/ 1 w 13"/>
                    <a:gd name="T7" fmla="*/ 0 h 13"/>
                    <a:gd name="T8" fmla="*/ 1 w 13"/>
                    <a:gd name="T9" fmla="*/ 0 h 13"/>
                    <a:gd name="T10" fmla="*/ 1 w 13"/>
                    <a:gd name="T11" fmla="*/ 0 h 13"/>
                    <a:gd name="T12" fmla="*/ 1 w 13"/>
                    <a:gd name="T13" fmla="*/ 0 h 13"/>
                    <a:gd name="T14" fmla="*/ 1 w 13"/>
                    <a:gd name="T15" fmla="*/ 0 h 13"/>
                    <a:gd name="T16" fmla="*/ 0 w 13"/>
                    <a:gd name="T17" fmla="*/ 0 h 13"/>
                    <a:gd name="T18" fmla="*/ 1 w 13"/>
                    <a:gd name="T19" fmla="*/ 0 h 13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13"/>
                    <a:gd name="T31" fmla="*/ 0 h 13"/>
                    <a:gd name="T32" fmla="*/ 13 w 13"/>
                    <a:gd name="T33" fmla="*/ 13 h 13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13" h="13">
                      <a:moveTo>
                        <a:pt x="2" y="11"/>
                      </a:moveTo>
                      <a:lnTo>
                        <a:pt x="6" y="13"/>
                      </a:lnTo>
                      <a:lnTo>
                        <a:pt x="11" y="11"/>
                      </a:lnTo>
                      <a:lnTo>
                        <a:pt x="13" y="6"/>
                      </a:lnTo>
                      <a:lnTo>
                        <a:pt x="11" y="1"/>
                      </a:lnTo>
                      <a:lnTo>
                        <a:pt x="6" y="0"/>
                      </a:lnTo>
                      <a:lnTo>
                        <a:pt x="2" y="3"/>
                      </a:lnTo>
                      <a:lnTo>
                        <a:pt x="0" y="6"/>
                      </a:lnTo>
                      <a:lnTo>
                        <a:pt x="2" y="1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685" name="Freeform 422"/>
                <p:cNvSpPr>
                  <a:spLocks/>
                </p:cNvSpPr>
                <p:nvPr/>
              </p:nvSpPr>
              <p:spPr bwMode="auto">
                <a:xfrm>
                  <a:off x="2031" y="2851"/>
                  <a:ext cx="6" cy="7"/>
                </a:xfrm>
                <a:custGeom>
                  <a:avLst/>
                  <a:gdLst>
                    <a:gd name="T0" fmla="*/ 0 w 14"/>
                    <a:gd name="T1" fmla="*/ 1 h 13"/>
                    <a:gd name="T2" fmla="*/ 0 w 14"/>
                    <a:gd name="T3" fmla="*/ 1 h 13"/>
                    <a:gd name="T4" fmla="*/ 0 w 14"/>
                    <a:gd name="T5" fmla="*/ 1 h 13"/>
                    <a:gd name="T6" fmla="*/ 0 w 14"/>
                    <a:gd name="T7" fmla="*/ 1 h 13"/>
                    <a:gd name="T8" fmla="*/ 0 w 14"/>
                    <a:gd name="T9" fmla="*/ 1 h 13"/>
                    <a:gd name="T10" fmla="*/ 0 w 14"/>
                    <a:gd name="T11" fmla="*/ 1 h 13"/>
                    <a:gd name="T12" fmla="*/ 0 w 14"/>
                    <a:gd name="T13" fmla="*/ 0 h 13"/>
                    <a:gd name="T14" fmla="*/ 0 w 14"/>
                    <a:gd name="T15" fmla="*/ 1 h 13"/>
                    <a:gd name="T16" fmla="*/ 0 w 14"/>
                    <a:gd name="T17" fmla="*/ 1 h 13"/>
                    <a:gd name="T18" fmla="*/ 0 w 14"/>
                    <a:gd name="T19" fmla="*/ 1 h 13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14"/>
                    <a:gd name="T31" fmla="*/ 0 h 13"/>
                    <a:gd name="T32" fmla="*/ 14 w 14"/>
                    <a:gd name="T33" fmla="*/ 13 h 13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14" h="13">
                      <a:moveTo>
                        <a:pt x="2" y="11"/>
                      </a:moveTo>
                      <a:lnTo>
                        <a:pt x="7" y="13"/>
                      </a:lnTo>
                      <a:lnTo>
                        <a:pt x="12" y="11"/>
                      </a:lnTo>
                      <a:lnTo>
                        <a:pt x="14" y="6"/>
                      </a:lnTo>
                      <a:lnTo>
                        <a:pt x="12" y="2"/>
                      </a:lnTo>
                      <a:lnTo>
                        <a:pt x="7" y="0"/>
                      </a:lnTo>
                      <a:lnTo>
                        <a:pt x="2" y="2"/>
                      </a:lnTo>
                      <a:lnTo>
                        <a:pt x="0" y="6"/>
                      </a:lnTo>
                      <a:lnTo>
                        <a:pt x="2" y="1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686" name="Freeform 423"/>
                <p:cNvSpPr>
                  <a:spLocks/>
                </p:cNvSpPr>
                <p:nvPr/>
              </p:nvSpPr>
              <p:spPr bwMode="auto">
                <a:xfrm>
                  <a:off x="2020" y="2844"/>
                  <a:ext cx="7" cy="7"/>
                </a:xfrm>
                <a:custGeom>
                  <a:avLst/>
                  <a:gdLst>
                    <a:gd name="T0" fmla="*/ 1 w 13"/>
                    <a:gd name="T1" fmla="*/ 1 h 13"/>
                    <a:gd name="T2" fmla="*/ 1 w 13"/>
                    <a:gd name="T3" fmla="*/ 1 h 13"/>
                    <a:gd name="T4" fmla="*/ 1 w 13"/>
                    <a:gd name="T5" fmla="*/ 1 h 13"/>
                    <a:gd name="T6" fmla="*/ 1 w 13"/>
                    <a:gd name="T7" fmla="*/ 1 h 13"/>
                    <a:gd name="T8" fmla="*/ 1 w 13"/>
                    <a:gd name="T9" fmla="*/ 1 h 13"/>
                    <a:gd name="T10" fmla="*/ 1 w 13"/>
                    <a:gd name="T11" fmla="*/ 1 h 13"/>
                    <a:gd name="T12" fmla="*/ 1 w 13"/>
                    <a:gd name="T13" fmla="*/ 0 h 13"/>
                    <a:gd name="T14" fmla="*/ 1 w 13"/>
                    <a:gd name="T15" fmla="*/ 1 h 13"/>
                    <a:gd name="T16" fmla="*/ 0 w 13"/>
                    <a:gd name="T17" fmla="*/ 1 h 13"/>
                    <a:gd name="T18" fmla="*/ 1 w 13"/>
                    <a:gd name="T19" fmla="*/ 1 h 13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13"/>
                    <a:gd name="T31" fmla="*/ 0 h 13"/>
                    <a:gd name="T32" fmla="*/ 13 w 13"/>
                    <a:gd name="T33" fmla="*/ 13 h 13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13" h="13">
                      <a:moveTo>
                        <a:pt x="2" y="12"/>
                      </a:moveTo>
                      <a:lnTo>
                        <a:pt x="7" y="13"/>
                      </a:lnTo>
                      <a:lnTo>
                        <a:pt x="12" y="12"/>
                      </a:lnTo>
                      <a:lnTo>
                        <a:pt x="13" y="7"/>
                      </a:lnTo>
                      <a:lnTo>
                        <a:pt x="12" y="2"/>
                      </a:lnTo>
                      <a:lnTo>
                        <a:pt x="7" y="0"/>
                      </a:lnTo>
                      <a:lnTo>
                        <a:pt x="2" y="2"/>
                      </a:lnTo>
                      <a:lnTo>
                        <a:pt x="0" y="7"/>
                      </a:lnTo>
                      <a:lnTo>
                        <a:pt x="2" y="1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687" name="Freeform 424"/>
                <p:cNvSpPr>
                  <a:spLocks/>
                </p:cNvSpPr>
                <p:nvPr/>
              </p:nvSpPr>
              <p:spPr bwMode="auto">
                <a:xfrm>
                  <a:off x="2009" y="2836"/>
                  <a:ext cx="7" cy="7"/>
                </a:xfrm>
                <a:custGeom>
                  <a:avLst/>
                  <a:gdLst>
                    <a:gd name="T0" fmla="*/ 1 w 13"/>
                    <a:gd name="T1" fmla="*/ 1 h 14"/>
                    <a:gd name="T2" fmla="*/ 1 w 13"/>
                    <a:gd name="T3" fmla="*/ 1 h 14"/>
                    <a:gd name="T4" fmla="*/ 1 w 13"/>
                    <a:gd name="T5" fmla="*/ 1 h 14"/>
                    <a:gd name="T6" fmla="*/ 1 w 13"/>
                    <a:gd name="T7" fmla="*/ 1 h 14"/>
                    <a:gd name="T8" fmla="*/ 1 w 13"/>
                    <a:gd name="T9" fmla="*/ 1 h 14"/>
                    <a:gd name="T10" fmla="*/ 1 w 13"/>
                    <a:gd name="T11" fmla="*/ 1 h 14"/>
                    <a:gd name="T12" fmla="*/ 1 w 13"/>
                    <a:gd name="T13" fmla="*/ 0 h 14"/>
                    <a:gd name="T14" fmla="*/ 1 w 13"/>
                    <a:gd name="T15" fmla="*/ 1 h 14"/>
                    <a:gd name="T16" fmla="*/ 0 w 13"/>
                    <a:gd name="T17" fmla="*/ 1 h 14"/>
                    <a:gd name="T18" fmla="*/ 1 w 13"/>
                    <a:gd name="T19" fmla="*/ 1 h 14"/>
                    <a:gd name="T20" fmla="*/ 1 w 13"/>
                    <a:gd name="T21" fmla="*/ 1 h 14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13"/>
                    <a:gd name="T34" fmla="*/ 0 h 14"/>
                    <a:gd name="T35" fmla="*/ 13 w 13"/>
                    <a:gd name="T36" fmla="*/ 14 h 14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13" h="14">
                      <a:moveTo>
                        <a:pt x="1" y="13"/>
                      </a:moveTo>
                      <a:lnTo>
                        <a:pt x="6" y="14"/>
                      </a:lnTo>
                      <a:lnTo>
                        <a:pt x="11" y="11"/>
                      </a:lnTo>
                      <a:lnTo>
                        <a:pt x="13" y="8"/>
                      </a:lnTo>
                      <a:lnTo>
                        <a:pt x="11" y="3"/>
                      </a:lnTo>
                      <a:lnTo>
                        <a:pt x="11" y="1"/>
                      </a:lnTo>
                      <a:lnTo>
                        <a:pt x="6" y="0"/>
                      </a:lnTo>
                      <a:lnTo>
                        <a:pt x="1" y="3"/>
                      </a:lnTo>
                      <a:lnTo>
                        <a:pt x="0" y="6"/>
                      </a:lnTo>
                      <a:lnTo>
                        <a:pt x="1" y="11"/>
                      </a:lnTo>
                      <a:lnTo>
                        <a:pt x="1" y="1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688" name="Freeform 425"/>
                <p:cNvSpPr>
                  <a:spLocks/>
                </p:cNvSpPr>
                <p:nvPr/>
              </p:nvSpPr>
              <p:spPr bwMode="auto">
                <a:xfrm>
                  <a:off x="1999" y="2828"/>
                  <a:ext cx="6" cy="7"/>
                </a:xfrm>
                <a:custGeom>
                  <a:avLst/>
                  <a:gdLst>
                    <a:gd name="T0" fmla="*/ 0 w 14"/>
                    <a:gd name="T1" fmla="*/ 1 h 13"/>
                    <a:gd name="T2" fmla="*/ 0 w 14"/>
                    <a:gd name="T3" fmla="*/ 1 h 13"/>
                    <a:gd name="T4" fmla="*/ 0 w 14"/>
                    <a:gd name="T5" fmla="*/ 1 h 13"/>
                    <a:gd name="T6" fmla="*/ 0 w 14"/>
                    <a:gd name="T7" fmla="*/ 1 h 13"/>
                    <a:gd name="T8" fmla="*/ 0 w 14"/>
                    <a:gd name="T9" fmla="*/ 1 h 13"/>
                    <a:gd name="T10" fmla="*/ 0 w 14"/>
                    <a:gd name="T11" fmla="*/ 1 h 13"/>
                    <a:gd name="T12" fmla="*/ 0 w 14"/>
                    <a:gd name="T13" fmla="*/ 0 h 13"/>
                    <a:gd name="T14" fmla="*/ 0 w 14"/>
                    <a:gd name="T15" fmla="*/ 1 h 13"/>
                    <a:gd name="T16" fmla="*/ 0 w 14"/>
                    <a:gd name="T17" fmla="*/ 1 h 13"/>
                    <a:gd name="T18" fmla="*/ 0 w 14"/>
                    <a:gd name="T19" fmla="*/ 1 h 13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14"/>
                    <a:gd name="T31" fmla="*/ 0 h 13"/>
                    <a:gd name="T32" fmla="*/ 14 w 14"/>
                    <a:gd name="T33" fmla="*/ 13 h 13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14" h="13">
                      <a:moveTo>
                        <a:pt x="2" y="11"/>
                      </a:moveTo>
                      <a:lnTo>
                        <a:pt x="7" y="13"/>
                      </a:lnTo>
                      <a:lnTo>
                        <a:pt x="12" y="11"/>
                      </a:lnTo>
                      <a:lnTo>
                        <a:pt x="14" y="6"/>
                      </a:lnTo>
                      <a:lnTo>
                        <a:pt x="12" y="2"/>
                      </a:lnTo>
                      <a:lnTo>
                        <a:pt x="7" y="0"/>
                      </a:lnTo>
                      <a:lnTo>
                        <a:pt x="2" y="2"/>
                      </a:lnTo>
                      <a:lnTo>
                        <a:pt x="0" y="6"/>
                      </a:lnTo>
                      <a:lnTo>
                        <a:pt x="2" y="1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689" name="Freeform 426"/>
                <p:cNvSpPr>
                  <a:spLocks/>
                </p:cNvSpPr>
                <p:nvPr/>
              </p:nvSpPr>
              <p:spPr bwMode="auto">
                <a:xfrm>
                  <a:off x="1988" y="2821"/>
                  <a:ext cx="7" cy="7"/>
                </a:xfrm>
                <a:custGeom>
                  <a:avLst/>
                  <a:gdLst>
                    <a:gd name="T0" fmla="*/ 1 w 13"/>
                    <a:gd name="T1" fmla="*/ 1 h 13"/>
                    <a:gd name="T2" fmla="*/ 1 w 13"/>
                    <a:gd name="T3" fmla="*/ 1 h 13"/>
                    <a:gd name="T4" fmla="*/ 1 w 13"/>
                    <a:gd name="T5" fmla="*/ 1 h 13"/>
                    <a:gd name="T6" fmla="*/ 1 w 13"/>
                    <a:gd name="T7" fmla="*/ 1 h 13"/>
                    <a:gd name="T8" fmla="*/ 1 w 13"/>
                    <a:gd name="T9" fmla="*/ 1 h 13"/>
                    <a:gd name="T10" fmla="*/ 1 w 13"/>
                    <a:gd name="T11" fmla="*/ 1 h 13"/>
                    <a:gd name="T12" fmla="*/ 1 w 13"/>
                    <a:gd name="T13" fmla="*/ 0 h 13"/>
                    <a:gd name="T14" fmla="*/ 1 w 13"/>
                    <a:gd name="T15" fmla="*/ 1 h 13"/>
                    <a:gd name="T16" fmla="*/ 0 w 13"/>
                    <a:gd name="T17" fmla="*/ 1 h 13"/>
                    <a:gd name="T18" fmla="*/ 1 w 13"/>
                    <a:gd name="T19" fmla="*/ 1 h 13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13"/>
                    <a:gd name="T31" fmla="*/ 0 h 13"/>
                    <a:gd name="T32" fmla="*/ 13 w 13"/>
                    <a:gd name="T33" fmla="*/ 13 h 13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13" h="13">
                      <a:moveTo>
                        <a:pt x="2" y="12"/>
                      </a:moveTo>
                      <a:lnTo>
                        <a:pt x="7" y="13"/>
                      </a:lnTo>
                      <a:lnTo>
                        <a:pt x="11" y="12"/>
                      </a:lnTo>
                      <a:lnTo>
                        <a:pt x="13" y="7"/>
                      </a:lnTo>
                      <a:lnTo>
                        <a:pt x="11" y="2"/>
                      </a:lnTo>
                      <a:lnTo>
                        <a:pt x="7" y="0"/>
                      </a:lnTo>
                      <a:lnTo>
                        <a:pt x="2" y="2"/>
                      </a:lnTo>
                      <a:lnTo>
                        <a:pt x="0" y="7"/>
                      </a:lnTo>
                      <a:lnTo>
                        <a:pt x="2" y="1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690" name="Freeform 427"/>
                <p:cNvSpPr>
                  <a:spLocks/>
                </p:cNvSpPr>
                <p:nvPr/>
              </p:nvSpPr>
              <p:spPr bwMode="auto">
                <a:xfrm>
                  <a:off x="1977" y="2814"/>
                  <a:ext cx="7" cy="6"/>
                </a:xfrm>
                <a:custGeom>
                  <a:avLst/>
                  <a:gdLst>
                    <a:gd name="T0" fmla="*/ 1 w 13"/>
                    <a:gd name="T1" fmla="*/ 0 h 13"/>
                    <a:gd name="T2" fmla="*/ 1 w 13"/>
                    <a:gd name="T3" fmla="*/ 0 h 13"/>
                    <a:gd name="T4" fmla="*/ 1 w 13"/>
                    <a:gd name="T5" fmla="*/ 0 h 13"/>
                    <a:gd name="T6" fmla="*/ 1 w 13"/>
                    <a:gd name="T7" fmla="*/ 0 h 13"/>
                    <a:gd name="T8" fmla="*/ 1 w 13"/>
                    <a:gd name="T9" fmla="*/ 0 h 13"/>
                    <a:gd name="T10" fmla="*/ 1 w 13"/>
                    <a:gd name="T11" fmla="*/ 0 h 13"/>
                    <a:gd name="T12" fmla="*/ 1 w 13"/>
                    <a:gd name="T13" fmla="*/ 0 h 13"/>
                    <a:gd name="T14" fmla="*/ 1 w 13"/>
                    <a:gd name="T15" fmla="*/ 0 h 13"/>
                    <a:gd name="T16" fmla="*/ 0 w 13"/>
                    <a:gd name="T17" fmla="*/ 0 h 13"/>
                    <a:gd name="T18" fmla="*/ 1 w 13"/>
                    <a:gd name="T19" fmla="*/ 0 h 13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13"/>
                    <a:gd name="T31" fmla="*/ 0 h 13"/>
                    <a:gd name="T32" fmla="*/ 13 w 13"/>
                    <a:gd name="T33" fmla="*/ 13 h 13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13" h="13">
                      <a:moveTo>
                        <a:pt x="1" y="12"/>
                      </a:moveTo>
                      <a:lnTo>
                        <a:pt x="6" y="13"/>
                      </a:lnTo>
                      <a:lnTo>
                        <a:pt x="11" y="10"/>
                      </a:lnTo>
                      <a:lnTo>
                        <a:pt x="13" y="7"/>
                      </a:lnTo>
                      <a:lnTo>
                        <a:pt x="11" y="2"/>
                      </a:lnTo>
                      <a:lnTo>
                        <a:pt x="6" y="0"/>
                      </a:lnTo>
                      <a:lnTo>
                        <a:pt x="1" y="2"/>
                      </a:lnTo>
                      <a:lnTo>
                        <a:pt x="0" y="7"/>
                      </a:lnTo>
                      <a:lnTo>
                        <a:pt x="1" y="1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691" name="Freeform 428"/>
                <p:cNvSpPr>
                  <a:spLocks/>
                </p:cNvSpPr>
                <p:nvPr/>
              </p:nvSpPr>
              <p:spPr bwMode="auto">
                <a:xfrm>
                  <a:off x="1967" y="2805"/>
                  <a:ext cx="6" cy="7"/>
                </a:xfrm>
                <a:custGeom>
                  <a:avLst/>
                  <a:gdLst>
                    <a:gd name="T0" fmla="*/ 0 w 13"/>
                    <a:gd name="T1" fmla="*/ 1 h 13"/>
                    <a:gd name="T2" fmla="*/ 0 w 13"/>
                    <a:gd name="T3" fmla="*/ 1 h 13"/>
                    <a:gd name="T4" fmla="*/ 0 w 13"/>
                    <a:gd name="T5" fmla="*/ 1 h 13"/>
                    <a:gd name="T6" fmla="*/ 0 w 13"/>
                    <a:gd name="T7" fmla="*/ 1 h 13"/>
                    <a:gd name="T8" fmla="*/ 0 w 13"/>
                    <a:gd name="T9" fmla="*/ 1 h 13"/>
                    <a:gd name="T10" fmla="*/ 0 w 13"/>
                    <a:gd name="T11" fmla="*/ 1 h 13"/>
                    <a:gd name="T12" fmla="*/ 0 w 13"/>
                    <a:gd name="T13" fmla="*/ 0 h 13"/>
                    <a:gd name="T14" fmla="*/ 0 w 13"/>
                    <a:gd name="T15" fmla="*/ 1 h 13"/>
                    <a:gd name="T16" fmla="*/ 0 w 13"/>
                    <a:gd name="T17" fmla="*/ 1 h 13"/>
                    <a:gd name="T18" fmla="*/ 0 w 13"/>
                    <a:gd name="T19" fmla="*/ 1 h 13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13"/>
                    <a:gd name="T31" fmla="*/ 0 h 13"/>
                    <a:gd name="T32" fmla="*/ 13 w 13"/>
                    <a:gd name="T33" fmla="*/ 13 h 13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13" h="13">
                      <a:moveTo>
                        <a:pt x="2" y="11"/>
                      </a:moveTo>
                      <a:lnTo>
                        <a:pt x="7" y="13"/>
                      </a:lnTo>
                      <a:lnTo>
                        <a:pt x="12" y="11"/>
                      </a:lnTo>
                      <a:lnTo>
                        <a:pt x="13" y="6"/>
                      </a:lnTo>
                      <a:lnTo>
                        <a:pt x="12" y="1"/>
                      </a:lnTo>
                      <a:lnTo>
                        <a:pt x="7" y="0"/>
                      </a:lnTo>
                      <a:lnTo>
                        <a:pt x="2" y="1"/>
                      </a:lnTo>
                      <a:lnTo>
                        <a:pt x="0" y="6"/>
                      </a:lnTo>
                      <a:lnTo>
                        <a:pt x="2" y="1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692" name="Freeform 429"/>
                <p:cNvSpPr>
                  <a:spLocks/>
                </p:cNvSpPr>
                <p:nvPr/>
              </p:nvSpPr>
              <p:spPr bwMode="auto">
                <a:xfrm>
                  <a:off x="1956" y="2798"/>
                  <a:ext cx="6" cy="7"/>
                </a:xfrm>
                <a:custGeom>
                  <a:avLst/>
                  <a:gdLst>
                    <a:gd name="T0" fmla="*/ 0 w 13"/>
                    <a:gd name="T1" fmla="*/ 1 h 13"/>
                    <a:gd name="T2" fmla="*/ 0 w 13"/>
                    <a:gd name="T3" fmla="*/ 1 h 13"/>
                    <a:gd name="T4" fmla="*/ 0 w 13"/>
                    <a:gd name="T5" fmla="*/ 1 h 13"/>
                    <a:gd name="T6" fmla="*/ 0 w 13"/>
                    <a:gd name="T7" fmla="*/ 1 h 13"/>
                    <a:gd name="T8" fmla="*/ 0 w 13"/>
                    <a:gd name="T9" fmla="*/ 1 h 13"/>
                    <a:gd name="T10" fmla="*/ 0 w 13"/>
                    <a:gd name="T11" fmla="*/ 1 h 13"/>
                    <a:gd name="T12" fmla="*/ 0 w 13"/>
                    <a:gd name="T13" fmla="*/ 0 h 13"/>
                    <a:gd name="T14" fmla="*/ 0 w 13"/>
                    <a:gd name="T15" fmla="*/ 1 h 13"/>
                    <a:gd name="T16" fmla="*/ 0 w 13"/>
                    <a:gd name="T17" fmla="*/ 1 h 13"/>
                    <a:gd name="T18" fmla="*/ 0 w 13"/>
                    <a:gd name="T19" fmla="*/ 1 h 13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13"/>
                    <a:gd name="T31" fmla="*/ 0 h 13"/>
                    <a:gd name="T32" fmla="*/ 13 w 13"/>
                    <a:gd name="T33" fmla="*/ 13 h 13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13" h="13">
                      <a:moveTo>
                        <a:pt x="1" y="12"/>
                      </a:moveTo>
                      <a:lnTo>
                        <a:pt x="6" y="13"/>
                      </a:lnTo>
                      <a:lnTo>
                        <a:pt x="11" y="12"/>
                      </a:lnTo>
                      <a:lnTo>
                        <a:pt x="13" y="7"/>
                      </a:lnTo>
                      <a:lnTo>
                        <a:pt x="11" y="2"/>
                      </a:lnTo>
                      <a:lnTo>
                        <a:pt x="6" y="0"/>
                      </a:lnTo>
                      <a:lnTo>
                        <a:pt x="1" y="2"/>
                      </a:lnTo>
                      <a:lnTo>
                        <a:pt x="0" y="7"/>
                      </a:lnTo>
                      <a:lnTo>
                        <a:pt x="1" y="1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693" name="Freeform 430"/>
                <p:cNvSpPr>
                  <a:spLocks/>
                </p:cNvSpPr>
                <p:nvPr/>
              </p:nvSpPr>
              <p:spPr bwMode="auto">
                <a:xfrm>
                  <a:off x="1945" y="2791"/>
                  <a:ext cx="7" cy="6"/>
                </a:xfrm>
                <a:custGeom>
                  <a:avLst/>
                  <a:gdLst>
                    <a:gd name="T0" fmla="*/ 1 w 14"/>
                    <a:gd name="T1" fmla="*/ 0 h 13"/>
                    <a:gd name="T2" fmla="*/ 1 w 14"/>
                    <a:gd name="T3" fmla="*/ 0 h 13"/>
                    <a:gd name="T4" fmla="*/ 1 w 14"/>
                    <a:gd name="T5" fmla="*/ 0 h 13"/>
                    <a:gd name="T6" fmla="*/ 1 w 14"/>
                    <a:gd name="T7" fmla="*/ 0 h 13"/>
                    <a:gd name="T8" fmla="*/ 1 w 14"/>
                    <a:gd name="T9" fmla="*/ 0 h 13"/>
                    <a:gd name="T10" fmla="*/ 1 w 14"/>
                    <a:gd name="T11" fmla="*/ 0 h 13"/>
                    <a:gd name="T12" fmla="*/ 1 w 14"/>
                    <a:gd name="T13" fmla="*/ 0 h 13"/>
                    <a:gd name="T14" fmla="*/ 1 w 14"/>
                    <a:gd name="T15" fmla="*/ 0 h 13"/>
                    <a:gd name="T16" fmla="*/ 0 w 14"/>
                    <a:gd name="T17" fmla="*/ 0 h 13"/>
                    <a:gd name="T18" fmla="*/ 1 w 14"/>
                    <a:gd name="T19" fmla="*/ 0 h 13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14"/>
                    <a:gd name="T31" fmla="*/ 0 h 13"/>
                    <a:gd name="T32" fmla="*/ 14 w 14"/>
                    <a:gd name="T33" fmla="*/ 13 h 13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14" h="13">
                      <a:moveTo>
                        <a:pt x="2" y="12"/>
                      </a:moveTo>
                      <a:lnTo>
                        <a:pt x="7" y="13"/>
                      </a:lnTo>
                      <a:lnTo>
                        <a:pt x="12" y="12"/>
                      </a:lnTo>
                      <a:lnTo>
                        <a:pt x="14" y="7"/>
                      </a:lnTo>
                      <a:lnTo>
                        <a:pt x="12" y="2"/>
                      </a:lnTo>
                      <a:lnTo>
                        <a:pt x="7" y="0"/>
                      </a:lnTo>
                      <a:lnTo>
                        <a:pt x="2" y="2"/>
                      </a:lnTo>
                      <a:lnTo>
                        <a:pt x="0" y="7"/>
                      </a:lnTo>
                      <a:lnTo>
                        <a:pt x="2" y="1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694" name="Freeform 431"/>
                <p:cNvSpPr>
                  <a:spLocks/>
                </p:cNvSpPr>
                <p:nvPr/>
              </p:nvSpPr>
              <p:spPr bwMode="auto">
                <a:xfrm>
                  <a:off x="1935" y="2782"/>
                  <a:ext cx="6" cy="7"/>
                </a:xfrm>
                <a:custGeom>
                  <a:avLst/>
                  <a:gdLst>
                    <a:gd name="T0" fmla="*/ 0 w 13"/>
                    <a:gd name="T1" fmla="*/ 1 h 13"/>
                    <a:gd name="T2" fmla="*/ 0 w 13"/>
                    <a:gd name="T3" fmla="*/ 1 h 13"/>
                    <a:gd name="T4" fmla="*/ 0 w 13"/>
                    <a:gd name="T5" fmla="*/ 1 h 13"/>
                    <a:gd name="T6" fmla="*/ 0 w 13"/>
                    <a:gd name="T7" fmla="*/ 1 h 13"/>
                    <a:gd name="T8" fmla="*/ 0 w 13"/>
                    <a:gd name="T9" fmla="*/ 1 h 13"/>
                    <a:gd name="T10" fmla="*/ 0 w 13"/>
                    <a:gd name="T11" fmla="*/ 1 h 13"/>
                    <a:gd name="T12" fmla="*/ 0 w 13"/>
                    <a:gd name="T13" fmla="*/ 0 h 13"/>
                    <a:gd name="T14" fmla="*/ 0 w 13"/>
                    <a:gd name="T15" fmla="*/ 1 h 13"/>
                    <a:gd name="T16" fmla="*/ 0 w 13"/>
                    <a:gd name="T17" fmla="*/ 1 h 13"/>
                    <a:gd name="T18" fmla="*/ 0 w 13"/>
                    <a:gd name="T19" fmla="*/ 1 h 13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13"/>
                    <a:gd name="T31" fmla="*/ 0 h 13"/>
                    <a:gd name="T32" fmla="*/ 13 w 13"/>
                    <a:gd name="T33" fmla="*/ 13 h 13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13" h="13">
                      <a:moveTo>
                        <a:pt x="2" y="11"/>
                      </a:moveTo>
                      <a:lnTo>
                        <a:pt x="7" y="13"/>
                      </a:lnTo>
                      <a:lnTo>
                        <a:pt x="12" y="11"/>
                      </a:lnTo>
                      <a:lnTo>
                        <a:pt x="13" y="6"/>
                      </a:lnTo>
                      <a:lnTo>
                        <a:pt x="12" y="1"/>
                      </a:lnTo>
                      <a:lnTo>
                        <a:pt x="7" y="0"/>
                      </a:lnTo>
                      <a:lnTo>
                        <a:pt x="2" y="3"/>
                      </a:lnTo>
                      <a:lnTo>
                        <a:pt x="0" y="6"/>
                      </a:lnTo>
                      <a:lnTo>
                        <a:pt x="2" y="1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695" name="Freeform 432"/>
                <p:cNvSpPr>
                  <a:spLocks/>
                </p:cNvSpPr>
                <p:nvPr/>
              </p:nvSpPr>
              <p:spPr bwMode="auto">
                <a:xfrm>
                  <a:off x="1924" y="2775"/>
                  <a:ext cx="6" cy="7"/>
                </a:xfrm>
                <a:custGeom>
                  <a:avLst/>
                  <a:gdLst>
                    <a:gd name="T0" fmla="*/ 0 w 13"/>
                    <a:gd name="T1" fmla="*/ 1 h 13"/>
                    <a:gd name="T2" fmla="*/ 0 w 13"/>
                    <a:gd name="T3" fmla="*/ 1 h 13"/>
                    <a:gd name="T4" fmla="*/ 0 w 13"/>
                    <a:gd name="T5" fmla="*/ 1 h 13"/>
                    <a:gd name="T6" fmla="*/ 0 w 13"/>
                    <a:gd name="T7" fmla="*/ 1 h 13"/>
                    <a:gd name="T8" fmla="*/ 0 w 13"/>
                    <a:gd name="T9" fmla="*/ 1 h 13"/>
                    <a:gd name="T10" fmla="*/ 0 w 13"/>
                    <a:gd name="T11" fmla="*/ 1 h 13"/>
                    <a:gd name="T12" fmla="*/ 0 w 13"/>
                    <a:gd name="T13" fmla="*/ 0 h 13"/>
                    <a:gd name="T14" fmla="*/ 0 w 13"/>
                    <a:gd name="T15" fmla="*/ 1 h 13"/>
                    <a:gd name="T16" fmla="*/ 0 w 13"/>
                    <a:gd name="T17" fmla="*/ 1 h 13"/>
                    <a:gd name="T18" fmla="*/ 0 w 13"/>
                    <a:gd name="T19" fmla="*/ 1 h 13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13"/>
                    <a:gd name="T31" fmla="*/ 0 h 13"/>
                    <a:gd name="T32" fmla="*/ 13 w 13"/>
                    <a:gd name="T33" fmla="*/ 13 h 13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13" h="13">
                      <a:moveTo>
                        <a:pt x="1" y="12"/>
                      </a:moveTo>
                      <a:lnTo>
                        <a:pt x="6" y="13"/>
                      </a:lnTo>
                      <a:lnTo>
                        <a:pt x="11" y="12"/>
                      </a:lnTo>
                      <a:lnTo>
                        <a:pt x="13" y="7"/>
                      </a:lnTo>
                      <a:lnTo>
                        <a:pt x="11" y="2"/>
                      </a:lnTo>
                      <a:lnTo>
                        <a:pt x="6" y="0"/>
                      </a:lnTo>
                      <a:lnTo>
                        <a:pt x="1" y="2"/>
                      </a:lnTo>
                      <a:lnTo>
                        <a:pt x="0" y="7"/>
                      </a:lnTo>
                      <a:lnTo>
                        <a:pt x="1" y="1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696" name="Freeform 433"/>
                <p:cNvSpPr>
                  <a:spLocks/>
                </p:cNvSpPr>
                <p:nvPr/>
              </p:nvSpPr>
              <p:spPr bwMode="auto">
                <a:xfrm>
                  <a:off x="1913" y="2768"/>
                  <a:ext cx="7" cy="6"/>
                </a:xfrm>
                <a:custGeom>
                  <a:avLst/>
                  <a:gdLst>
                    <a:gd name="T0" fmla="*/ 1 w 13"/>
                    <a:gd name="T1" fmla="*/ 0 h 13"/>
                    <a:gd name="T2" fmla="*/ 1 w 13"/>
                    <a:gd name="T3" fmla="*/ 0 h 13"/>
                    <a:gd name="T4" fmla="*/ 1 w 13"/>
                    <a:gd name="T5" fmla="*/ 0 h 13"/>
                    <a:gd name="T6" fmla="*/ 1 w 13"/>
                    <a:gd name="T7" fmla="*/ 0 h 13"/>
                    <a:gd name="T8" fmla="*/ 1 w 13"/>
                    <a:gd name="T9" fmla="*/ 0 h 13"/>
                    <a:gd name="T10" fmla="*/ 1 w 13"/>
                    <a:gd name="T11" fmla="*/ 0 h 13"/>
                    <a:gd name="T12" fmla="*/ 1 w 13"/>
                    <a:gd name="T13" fmla="*/ 0 h 13"/>
                    <a:gd name="T14" fmla="*/ 1 w 13"/>
                    <a:gd name="T15" fmla="*/ 0 h 13"/>
                    <a:gd name="T16" fmla="*/ 0 w 13"/>
                    <a:gd name="T17" fmla="*/ 0 h 13"/>
                    <a:gd name="T18" fmla="*/ 1 w 13"/>
                    <a:gd name="T19" fmla="*/ 0 h 13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13"/>
                    <a:gd name="T31" fmla="*/ 0 h 13"/>
                    <a:gd name="T32" fmla="*/ 13 w 13"/>
                    <a:gd name="T33" fmla="*/ 13 h 13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13" h="13">
                      <a:moveTo>
                        <a:pt x="2" y="12"/>
                      </a:moveTo>
                      <a:lnTo>
                        <a:pt x="7" y="13"/>
                      </a:lnTo>
                      <a:lnTo>
                        <a:pt x="12" y="12"/>
                      </a:lnTo>
                      <a:lnTo>
                        <a:pt x="13" y="7"/>
                      </a:lnTo>
                      <a:lnTo>
                        <a:pt x="12" y="2"/>
                      </a:lnTo>
                      <a:lnTo>
                        <a:pt x="7" y="0"/>
                      </a:lnTo>
                      <a:lnTo>
                        <a:pt x="2" y="2"/>
                      </a:lnTo>
                      <a:lnTo>
                        <a:pt x="0" y="7"/>
                      </a:lnTo>
                      <a:lnTo>
                        <a:pt x="2" y="1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697" name="Freeform 434"/>
                <p:cNvSpPr>
                  <a:spLocks/>
                </p:cNvSpPr>
                <p:nvPr/>
              </p:nvSpPr>
              <p:spPr bwMode="auto">
                <a:xfrm>
                  <a:off x="1902" y="2759"/>
                  <a:ext cx="7" cy="8"/>
                </a:xfrm>
                <a:custGeom>
                  <a:avLst/>
                  <a:gdLst>
                    <a:gd name="T0" fmla="*/ 1 w 13"/>
                    <a:gd name="T1" fmla="*/ 1 h 15"/>
                    <a:gd name="T2" fmla="*/ 1 w 13"/>
                    <a:gd name="T3" fmla="*/ 1 h 15"/>
                    <a:gd name="T4" fmla="*/ 1 w 13"/>
                    <a:gd name="T5" fmla="*/ 1 h 15"/>
                    <a:gd name="T6" fmla="*/ 1 w 13"/>
                    <a:gd name="T7" fmla="*/ 1 h 15"/>
                    <a:gd name="T8" fmla="*/ 1 w 13"/>
                    <a:gd name="T9" fmla="*/ 1 h 15"/>
                    <a:gd name="T10" fmla="*/ 1 w 13"/>
                    <a:gd name="T11" fmla="*/ 1 h 15"/>
                    <a:gd name="T12" fmla="*/ 1 w 13"/>
                    <a:gd name="T13" fmla="*/ 0 h 15"/>
                    <a:gd name="T14" fmla="*/ 1 w 13"/>
                    <a:gd name="T15" fmla="*/ 1 h 15"/>
                    <a:gd name="T16" fmla="*/ 0 w 13"/>
                    <a:gd name="T17" fmla="*/ 1 h 15"/>
                    <a:gd name="T18" fmla="*/ 1 w 13"/>
                    <a:gd name="T19" fmla="*/ 1 h 15"/>
                    <a:gd name="T20" fmla="*/ 1 w 13"/>
                    <a:gd name="T21" fmla="*/ 1 h 15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13"/>
                    <a:gd name="T34" fmla="*/ 0 h 15"/>
                    <a:gd name="T35" fmla="*/ 13 w 13"/>
                    <a:gd name="T36" fmla="*/ 15 h 15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13" h="15">
                      <a:moveTo>
                        <a:pt x="2" y="13"/>
                      </a:moveTo>
                      <a:lnTo>
                        <a:pt x="7" y="15"/>
                      </a:lnTo>
                      <a:lnTo>
                        <a:pt x="11" y="11"/>
                      </a:lnTo>
                      <a:lnTo>
                        <a:pt x="13" y="8"/>
                      </a:lnTo>
                      <a:lnTo>
                        <a:pt x="11" y="3"/>
                      </a:lnTo>
                      <a:lnTo>
                        <a:pt x="11" y="1"/>
                      </a:lnTo>
                      <a:lnTo>
                        <a:pt x="7" y="0"/>
                      </a:lnTo>
                      <a:lnTo>
                        <a:pt x="2" y="3"/>
                      </a:lnTo>
                      <a:lnTo>
                        <a:pt x="0" y="6"/>
                      </a:lnTo>
                      <a:lnTo>
                        <a:pt x="2" y="11"/>
                      </a:lnTo>
                      <a:lnTo>
                        <a:pt x="2" y="1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698" name="Freeform 435"/>
                <p:cNvSpPr>
                  <a:spLocks/>
                </p:cNvSpPr>
                <p:nvPr/>
              </p:nvSpPr>
              <p:spPr bwMode="auto">
                <a:xfrm>
                  <a:off x="1892" y="2752"/>
                  <a:ext cx="6" cy="7"/>
                </a:xfrm>
                <a:custGeom>
                  <a:avLst/>
                  <a:gdLst>
                    <a:gd name="T0" fmla="*/ 0 w 13"/>
                    <a:gd name="T1" fmla="*/ 1 h 13"/>
                    <a:gd name="T2" fmla="*/ 0 w 13"/>
                    <a:gd name="T3" fmla="*/ 1 h 13"/>
                    <a:gd name="T4" fmla="*/ 0 w 13"/>
                    <a:gd name="T5" fmla="*/ 1 h 13"/>
                    <a:gd name="T6" fmla="*/ 0 w 13"/>
                    <a:gd name="T7" fmla="*/ 1 h 13"/>
                    <a:gd name="T8" fmla="*/ 0 w 13"/>
                    <a:gd name="T9" fmla="*/ 1 h 13"/>
                    <a:gd name="T10" fmla="*/ 0 w 13"/>
                    <a:gd name="T11" fmla="*/ 1 h 13"/>
                    <a:gd name="T12" fmla="*/ 0 w 13"/>
                    <a:gd name="T13" fmla="*/ 0 h 13"/>
                    <a:gd name="T14" fmla="*/ 0 w 13"/>
                    <a:gd name="T15" fmla="*/ 1 h 13"/>
                    <a:gd name="T16" fmla="*/ 0 w 13"/>
                    <a:gd name="T17" fmla="*/ 1 h 13"/>
                    <a:gd name="T18" fmla="*/ 0 w 13"/>
                    <a:gd name="T19" fmla="*/ 1 h 13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13"/>
                    <a:gd name="T31" fmla="*/ 0 h 13"/>
                    <a:gd name="T32" fmla="*/ 13 w 13"/>
                    <a:gd name="T33" fmla="*/ 13 h 13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13" h="13">
                      <a:moveTo>
                        <a:pt x="1" y="11"/>
                      </a:moveTo>
                      <a:lnTo>
                        <a:pt x="6" y="13"/>
                      </a:lnTo>
                      <a:lnTo>
                        <a:pt x="9" y="11"/>
                      </a:lnTo>
                      <a:lnTo>
                        <a:pt x="13" y="7"/>
                      </a:lnTo>
                      <a:lnTo>
                        <a:pt x="11" y="2"/>
                      </a:lnTo>
                      <a:lnTo>
                        <a:pt x="6" y="0"/>
                      </a:lnTo>
                      <a:lnTo>
                        <a:pt x="1" y="2"/>
                      </a:lnTo>
                      <a:lnTo>
                        <a:pt x="0" y="7"/>
                      </a:lnTo>
                      <a:lnTo>
                        <a:pt x="1" y="1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699" name="Freeform 436"/>
                <p:cNvSpPr>
                  <a:spLocks/>
                </p:cNvSpPr>
                <p:nvPr/>
              </p:nvSpPr>
              <p:spPr bwMode="auto">
                <a:xfrm>
                  <a:off x="1881" y="2745"/>
                  <a:ext cx="7" cy="6"/>
                </a:xfrm>
                <a:custGeom>
                  <a:avLst/>
                  <a:gdLst>
                    <a:gd name="T0" fmla="*/ 1 w 13"/>
                    <a:gd name="T1" fmla="*/ 0 h 13"/>
                    <a:gd name="T2" fmla="*/ 1 w 13"/>
                    <a:gd name="T3" fmla="*/ 0 h 13"/>
                    <a:gd name="T4" fmla="*/ 1 w 13"/>
                    <a:gd name="T5" fmla="*/ 0 h 13"/>
                    <a:gd name="T6" fmla="*/ 1 w 13"/>
                    <a:gd name="T7" fmla="*/ 0 h 13"/>
                    <a:gd name="T8" fmla="*/ 1 w 13"/>
                    <a:gd name="T9" fmla="*/ 0 h 13"/>
                    <a:gd name="T10" fmla="*/ 1 w 13"/>
                    <a:gd name="T11" fmla="*/ 0 h 13"/>
                    <a:gd name="T12" fmla="*/ 1 w 13"/>
                    <a:gd name="T13" fmla="*/ 0 h 13"/>
                    <a:gd name="T14" fmla="*/ 1 w 13"/>
                    <a:gd name="T15" fmla="*/ 0 h 13"/>
                    <a:gd name="T16" fmla="*/ 0 w 13"/>
                    <a:gd name="T17" fmla="*/ 0 h 13"/>
                    <a:gd name="T18" fmla="*/ 1 w 13"/>
                    <a:gd name="T19" fmla="*/ 0 h 13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13"/>
                    <a:gd name="T31" fmla="*/ 0 h 13"/>
                    <a:gd name="T32" fmla="*/ 13 w 13"/>
                    <a:gd name="T33" fmla="*/ 13 h 13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13" h="13">
                      <a:moveTo>
                        <a:pt x="2" y="12"/>
                      </a:moveTo>
                      <a:lnTo>
                        <a:pt x="7" y="13"/>
                      </a:lnTo>
                      <a:lnTo>
                        <a:pt x="10" y="12"/>
                      </a:lnTo>
                      <a:lnTo>
                        <a:pt x="13" y="7"/>
                      </a:lnTo>
                      <a:lnTo>
                        <a:pt x="12" y="2"/>
                      </a:lnTo>
                      <a:lnTo>
                        <a:pt x="7" y="0"/>
                      </a:lnTo>
                      <a:lnTo>
                        <a:pt x="2" y="2"/>
                      </a:lnTo>
                      <a:lnTo>
                        <a:pt x="0" y="7"/>
                      </a:lnTo>
                      <a:lnTo>
                        <a:pt x="2" y="1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700" name="Freeform 437"/>
                <p:cNvSpPr>
                  <a:spLocks/>
                </p:cNvSpPr>
                <p:nvPr/>
              </p:nvSpPr>
              <p:spPr bwMode="auto">
                <a:xfrm>
                  <a:off x="1870" y="2737"/>
                  <a:ext cx="7" cy="7"/>
                </a:xfrm>
                <a:custGeom>
                  <a:avLst/>
                  <a:gdLst>
                    <a:gd name="T0" fmla="*/ 1 w 13"/>
                    <a:gd name="T1" fmla="*/ 1 h 14"/>
                    <a:gd name="T2" fmla="*/ 1 w 13"/>
                    <a:gd name="T3" fmla="*/ 1 h 14"/>
                    <a:gd name="T4" fmla="*/ 1 w 13"/>
                    <a:gd name="T5" fmla="*/ 1 h 14"/>
                    <a:gd name="T6" fmla="*/ 1 w 13"/>
                    <a:gd name="T7" fmla="*/ 1 h 14"/>
                    <a:gd name="T8" fmla="*/ 1 w 13"/>
                    <a:gd name="T9" fmla="*/ 1 h 14"/>
                    <a:gd name="T10" fmla="*/ 1 w 13"/>
                    <a:gd name="T11" fmla="*/ 1 h 14"/>
                    <a:gd name="T12" fmla="*/ 1 w 13"/>
                    <a:gd name="T13" fmla="*/ 0 h 14"/>
                    <a:gd name="T14" fmla="*/ 1 w 13"/>
                    <a:gd name="T15" fmla="*/ 1 h 14"/>
                    <a:gd name="T16" fmla="*/ 0 w 13"/>
                    <a:gd name="T17" fmla="*/ 1 h 14"/>
                    <a:gd name="T18" fmla="*/ 1 w 13"/>
                    <a:gd name="T19" fmla="*/ 1 h 14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13"/>
                    <a:gd name="T31" fmla="*/ 0 h 14"/>
                    <a:gd name="T32" fmla="*/ 13 w 13"/>
                    <a:gd name="T33" fmla="*/ 14 h 14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13" h="14">
                      <a:moveTo>
                        <a:pt x="1" y="12"/>
                      </a:moveTo>
                      <a:lnTo>
                        <a:pt x="6" y="14"/>
                      </a:lnTo>
                      <a:lnTo>
                        <a:pt x="10" y="10"/>
                      </a:lnTo>
                      <a:lnTo>
                        <a:pt x="13" y="7"/>
                      </a:lnTo>
                      <a:lnTo>
                        <a:pt x="11" y="2"/>
                      </a:lnTo>
                      <a:lnTo>
                        <a:pt x="6" y="0"/>
                      </a:lnTo>
                      <a:lnTo>
                        <a:pt x="1" y="2"/>
                      </a:lnTo>
                      <a:lnTo>
                        <a:pt x="0" y="7"/>
                      </a:lnTo>
                      <a:lnTo>
                        <a:pt x="1" y="1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701" name="Freeform 438"/>
                <p:cNvSpPr>
                  <a:spLocks/>
                </p:cNvSpPr>
                <p:nvPr/>
              </p:nvSpPr>
              <p:spPr bwMode="auto">
                <a:xfrm>
                  <a:off x="1860" y="2729"/>
                  <a:ext cx="6" cy="7"/>
                </a:xfrm>
                <a:custGeom>
                  <a:avLst/>
                  <a:gdLst>
                    <a:gd name="T0" fmla="*/ 0 w 14"/>
                    <a:gd name="T1" fmla="*/ 1 h 13"/>
                    <a:gd name="T2" fmla="*/ 0 w 14"/>
                    <a:gd name="T3" fmla="*/ 1 h 13"/>
                    <a:gd name="T4" fmla="*/ 0 w 14"/>
                    <a:gd name="T5" fmla="*/ 1 h 13"/>
                    <a:gd name="T6" fmla="*/ 0 w 14"/>
                    <a:gd name="T7" fmla="*/ 1 h 13"/>
                    <a:gd name="T8" fmla="*/ 0 w 14"/>
                    <a:gd name="T9" fmla="*/ 1 h 13"/>
                    <a:gd name="T10" fmla="*/ 0 w 14"/>
                    <a:gd name="T11" fmla="*/ 1 h 13"/>
                    <a:gd name="T12" fmla="*/ 0 w 14"/>
                    <a:gd name="T13" fmla="*/ 0 h 13"/>
                    <a:gd name="T14" fmla="*/ 0 w 14"/>
                    <a:gd name="T15" fmla="*/ 1 h 13"/>
                    <a:gd name="T16" fmla="*/ 0 w 14"/>
                    <a:gd name="T17" fmla="*/ 1 h 13"/>
                    <a:gd name="T18" fmla="*/ 0 w 14"/>
                    <a:gd name="T19" fmla="*/ 1 h 13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14"/>
                    <a:gd name="T31" fmla="*/ 0 h 13"/>
                    <a:gd name="T32" fmla="*/ 14 w 14"/>
                    <a:gd name="T33" fmla="*/ 13 h 13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14" h="13">
                      <a:moveTo>
                        <a:pt x="2" y="11"/>
                      </a:moveTo>
                      <a:lnTo>
                        <a:pt x="7" y="13"/>
                      </a:lnTo>
                      <a:lnTo>
                        <a:pt x="10" y="11"/>
                      </a:lnTo>
                      <a:lnTo>
                        <a:pt x="14" y="6"/>
                      </a:lnTo>
                      <a:lnTo>
                        <a:pt x="12" y="2"/>
                      </a:lnTo>
                      <a:lnTo>
                        <a:pt x="7" y="0"/>
                      </a:lnTo>
                      <a:lnTo>
                        <a:pt x="2" y="2"/>
                      </a:lnTo>
                      <a:lnTo>
                        <a:pt x="0" y="6"/>
                      </a:lnTo>
                      <a:lnTo>
                        <a:pt x="2" y="1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702" name="Freeform 439"/>
                <p:cNvSpPr>
                  <a:spLocks/>
                </p:cNvSpPr>
                <p:nvPr/>
              </p:nvSpPr>
              <p:spPr bwMode="auto">
                <a:xfrm>
                  <a:off x="1849" y="2722"/>
                  <a:ext cx="7" cy="6"/>
                </a:xfrm>
                <a:custGeom>
                  <a:avLst/>
                  <a:gdLst>
                    <a:gd name="T0" fmla="*/ 1 w 13"/>
                    <a:gd name="T1" fmla="*/ 0 h 13"/>
                    <a:gd name="T2" fmla="*/ 1 w 13"/>
                    <a:gd name="T3" fmla="*/ 0 h 13"/>
                    <a:gd name="T4" fmla="*/ 1 w 13"/>
                    <a:gd name="T5" fmla="*/ 0 h 13"/>
                    <a:gd name="T6" fmla="*/ 1 w 13"/>
                    <a:gd name="T7" fmla="*/ 0 h 13"/>
                    <a:gd name="T8" fmla="*/ 1 w 13"/>
                    <a:gd name="T9" fmla="*/ 0 h 13"/>
                    <a:gd name="T10" fmla="*/ 1 w 13"/>
                    <a:gd name="T11" fmla="*/ 0 h 13"/>
                    <a:gd name="T12" fmla="*/ 1 w 13"/>
                    <a:gd name="T13" fmla="*/ 0 h 13"/>
                    <a:gd name="T14" fmla="*/ 1 w 13"/>
                    <a:gd name="T15" fmla="*/ 0 h 13"/>
                    <a:gd name="T16" fmla="*/ 0 w 13"/>
                    <a:gd name="T17" fmla="*/ 0 h 13"/>
                    <a:gd name="T18" fmla="*/ 1 w 13"/>
                    <a:gd name="T19" fmla="*/ 0 h 13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13"/>
                    <a:gd name="T31" fmla="*/ 0 h 13"/>
                    <a:gd name="T32" fmla="*/ 13 w 13"/>
                    <a:gd name="T33" fmla="*/ 13 h 13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13" h="13">
                      <a:moveTo>
                        <a:pt x="2" y="12"/>
                      </a:moveTo>
                      <a:lnTo>
                        <a:pt x="7" y="13"/>
                      </a:lnTo>
                      <a:lnTo>
                        <a:pt x="10" y="12"/>
                      </a:lnTo>
                      <a:lnTo>
                        <a:pt x="13" y="7"/>
                      </a:lnTo>
                      <a:lnTo>
                        <a:pt x="12" y="2"/>
                      </a:lnTo>
                      <a:lnTo>
                        <a:pt x="7" y="0"/>
                      </a:lnTo>
                      <a:lnTo>
                        <a:pt x="2" y="2"/>
                      </a:lnTo>
                      <a:lnTo>
                        <a:pt x="0" y="7"/>
                      </a:lnTo>
                      <a:lnTo>
                        <a:pt x="2" y="1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703" name="Freeform 440"/>
                <p:cNvSpPr>
                  <a:spLocks/>
                </p:cNvSpPr>
                <p:nvPr/>
              </p:nvSpPr>
              <p:spPr bwMode="auto">
                <a:xfrm>
                  <a:off x="2040" y="2851"/>
                  <a:ext cx="56" cy="48"/>
                </a:xfrm>
                <a:custGeom>
                  <a:avLst/>
                  <a:gdLst>
                    <a:gd name="T0" fmla="*/ 0 w 111"/>
                    <a:gd name="T1" fmla="*/ 4 h 95"/>
                    <a:gd name="T2" fmla="*/ 7 w 111"/>
                    <a:gd name="T3" fmla="*/ 6 h 95"/>
                    <a:gd name="T4" fmla="*/ 3 w 111"/>
                    <a:gd name="T5" fmla="*/ 0 h 95"/>
                    <a:gd name="T6" fmla="*/ 4 w 111"/>
                    <a:gd name="T7" fmla="*/ 4 h 95"/>
                    <a:gd name="T8" fmla="*/ 0 w 111"/>
                    <a:gd name="T9" fmla="*/ 4 h 95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1"/>
                    <a:gd name="T16" fmla="*/ 0 h 95"/>
                    <a:gd name="T17" fmla="*/ 111 w 111"/>
                    <a:gd name="T18" fmla="*/ 95 h 95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1" h="95">
                      <a:moveTo>
                        <a:pt x="0" y="57"/>
                      </a:moveTo>
                      <a:lnTo>
                        <a:pt x="111" y="95"/>
                      </a:lnTo>
                      <a:lnTo>
                        <a:pt x="42" y="0"/>
                      </a:lnTo>
                      <a:lnTo>
                        <a:pt x="49" y="49"/>
                      </a:lnTo>
                      <a:lnTo>
                        <a:pt x="0" y="5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704" name="Freeform 441"/>
                <p:cNvSpPr>
                  <a:spLocks/>
                </p:cNvSpPr>
                <p:nvPr/>
              </p:nvSpPr>
              <p:spPr bwMode="auto">
                <a:xfrm>
                  <a:off x="1819" y="2702"/>
                  <a:ext cx="56" cy="47"/>
                </a:xfrm>
                <a:custGeom>
                  <a:avLst/>
                  <a:gdLst>
                    <a:gd name="T0" fmla="*/ 8 w 110"/>
                    <a:gd name="T1" fmla="*/ 3 h 93"/>
                    <a:gd name="T2" fmla="*/ 0 w 110"/>
                    <a:gd name="T3" fmla="*/ 0 h 93"/>
                    <a:gd name="T4" fmla="*/ 5 w 110"/>
                    <a:gd name="T5" fmla="*/ 6 h 93"/>
                    <a:gd name="T6" fmla="*/ 4 w 110"/>
                    <a:gd name="T7" fmla="*/ 3 h 93"/>
                    <a:gd name="T8" fmla="*/ 8 w 110"/>
                    <a:gd name="T9" fmla="*/ 3 h 9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0"/>
                    <a:gd name="T16" fmla="*/ 0 h 93"/>
                    <a:gd name="T17" fmla="*/ 110 w 110"/>
                    <a:gd name="T18" fmla="*/ 93 h 9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0" h="93">
                      <a:moveTo>
                        <a:pt x="110" y="36"/>
                      </a:moveTo>
                      <a:lnTo>
                        <a:pt x="0" y="0"/>
                      </a:lnTo>
                      <a:lnTo>
                        <a:pt x="67" y="93"/>
                      </a:lnTo>
                      <a:lnTo>
                        <a:pt x="61" y="44"/>
                      </a:lnTo>
                      <a:lnTo>
                        <a:pt x="110" y="3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1523" name="Rectangle 442"/>
              <p:cNvSpPr>
                <a:spLocks noChangeArrowheads="1"/>
              </p:cNvSpPr>
              <p:nvPr/>
            </p:nvSpPr>
            <p:spPr bwMode="auto">
              <a:xfrm>
                <a:off x="1798" y="2244"/>
                <a:ext cx="114" cy="12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524" name="Rectangle 443"/>
              <p:cNvSpPr>
                <a:spLocks noChangeArrowheads="1"/>
              </p:cNvSpPr>
              <p:nvPr/>
            </p:nvSpPr>
            <p:spPr bwMode="auto">
              <a:xfrm>
                <a:off x="1571" y="2600"/>
                <a:ext cx="123" cy="12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525" name="Rectangle 444"/>
              <p:cNvSpPr>
                <a:spLocks noChangeArrowheads="1"/>
              </p:cNvSpPr>
              <p:nvPr/>
            </p:nvSpPr>
            <p:spPr bwMode="auto">
              <a:xfrm>
                <a:off x="1735" y="2493"/>
                <a:ext cx="95" cy="8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526" name="Rectangle 445"/>
              <p:cNvSpPr>
                <a:spLocks noChangeArrowheads="1"/>
              </p:cNvSpPr>
              <p:nvPr/>
            </p:nvSpPr>
            <p:spPr bwMode="auto">
              <a:xfrm>
                <a:off x="1774" y="2514"/>
                <a:ext cx="16" cy="4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eaLnBrk="1" hangingPunct="1"/>
                <a:r>
                  <a:rPr lang="en-US" sz="700" b="0">
                    <a:solidFill>
                      <a:srgbClr val="000000"/>
                    </a:solidFill>
                    <a:ea typeface="Arial Unicode MS" pitchFamily="34" charset="-128"/>
                    <a:cs typeface="Arial Unicode MS" pitchFamily="34" charset="-128"/>
                  </a:rPr>
                  <a:t>?</a:t>
                </a:r>
                <a:endParaRPr lang="en-US" sz="1800" b="0"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grpSp>
            <p:nvGrpSpPr>
              <p:cNvPr id="8" name="Group 446"/>
              <p:cNvGrpSpPr>
                <a:grpSpLocks/>
              </p:cNvGrpSpPr>
              <p:nvPr/>
            </p:nvGrpSpPr>
            <p:grpSpPr bwMode="auto">
              <a:xfrm>
                <a:off x="1750" y="2437"/>
                <a:ext cx="28" cy="103"/>
                <a:chOff x="2052" y="2551"/>
                <a:chExt cx="35" cy="128"/>
              </a:xfrm>
            </p:grpSpPr>
            <p:sp>
              <p:nvSpPr>
                <p:cNvPr id="21679" name="Line 447"/>
                <p:cNvSpPr>
                  <a:spLocks noChangeShapeType="1"/>
                </p:cNvSpPr>
                <p:nvPr/>
              </p:nvSpPr>
              <p:spPr bwMode="auto">
                <a:xfrm flipH="1">
                  <a:off x="2069" y="2584"/>
                  <a:ext cx="1" cy="61"/>
                </a:xfrm>
                <a:prstGeom prst="line">
                  <a:avLst/>
                </a:prstGeom>
                <a:noFill/>
                <a:ln w="4763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680" name="Freeform 448"/>
                <p:cNvSpPr>
                  <a:spLocks/>
                </p:cNvSpPr>
                <p:nvPr/>
              </p:nvSpPr>
              <p:spPr bwMode="auto">
                <a:xfrm>
                  <a:off x="2053" y="2551"/>
                  <a:ext cx="34" cy="52"/>
                </a:xfrm>
                <a:custGeom>
                  <a:avLst/>
                  <a:gdLst>
                    <a:gd name="T0" fmla="*/ 5 w 67"/>
                    <a:gd name="T1" fmla="*/ 6 h 105"/>
                    <a:gd name="T2" fmla="*/ 3 w 67"/>
                    <a:gd name="T3" fmla="*/ 0 h 105"/>
                    <a:gd name="T4" fmla="*/ 0 w 67"/>
                    <a:gd name="T5" fmla="*/ 6 h 105"/>
                    <a:gd name="T6" fmla="*/ 3 w 67"/>
                    <a:gd name="T7" fmla="*/ 4 h 105"/>
                    <a:gd name="T8" fmla="*/ 5 w 67"/>
                    <a:gd name="T9" fmla="*/ 6 h 105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67"/>
                    <a:gd name="T16" fmla="*/ 0 h 105"/>
                    <a:gd name="T17" fmla="*/ 67 w 67"/>
                    <a:gd name="T18" fmla="*/ 105 h 105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67" h="105">
                      <a:moveTo>
                        <a:pt x="67" y="105"/>
                      </a:moveTo>
                      <a:lnTo>
                        <a:pt x="36" y="0"/>
                      </a:lnTo>
                      <a:lnTo>
                        <a:pt x="0" y="104"/>
                      </a:lnTo>
                      <a:lnTo>
                        <a:pt x="33" y="72"/>
                      </a:lnTo>
                      <a:lnTo>
                        <a:pt x="67" y="10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681" name="Freeform 449"/>
                <p:cNvSpPr>
                  <a:spLocks/>
                </p:cNvSpPr>
                <p:nvPr/>
              </p:nvSpPr>
              <p:spPr bwMode="auto">
                <a:xfrm>
                  <a:off x="2052" y="2627"/>
                  <a:ext cx="34" cy="52"/>
                </a:xfrm>
                <a:custGeom>
                  <a:avLst/>
                  <a:gdLst>
                    <a:gd name="T0" fmla="*/ 0 w 68"/>
                    <a:gd name="T1" fmla="*/ 0 h 104"/>
                    <a:gd name="T2" fmla="*/ 2 w 68"/>
                    <a:gd name="T3" fmla="*/ 7 h 104"/>
                    <a:gd name="T4" fmla="*/ 4 w 68"/>
                    <a:gd name="T5" fmla="*/ 1 h 104"/>
                    <a:gd name="T6" fmla="*/ 2 w 68"/>
                    <a:gd name="T7" fmla="*/ 3 h 104"/>
                    <a:gd name="T8" fmla="*/ 0 w 68"/>
                    <a:gd name="T9" fmla="*/ 0 h 10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68"/>
                    <a:gd name="T16" fmla="*/ 0 h 104"/>
                    <a:gd name="T17" fmla="*/ 68 w 68"/>
                    <a:gd name="T18" fmla="*/ 104 h 104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68" h="104">
                      <a:moveTo>
                        <a:pt x="0" y="0"/>
                      </a:moveTo>
                      <a:lnTo>
                        <a:pt x="32" y="104"/>
                      </a:lnTo>
                      <a:lnTo>
                        <a:pt x="68" y="2"/>
                      </a:lnTo>
                      <a:lnTo>
                        <a:pt x="35" y="3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1528" name="Rectangle 450"/>
              <p:cNvSpPr>
                <a:spLocks noChangeArrowheads="1"/>
              </p:cNvSpPr>
              <p:nvPr/>
            </p:nvSpPr>
            <p:spPr bwMode="auto">
              <a:xfrm>
                <a:off x="1800" y="1253"/>
                <a:ext cx="473" cy="11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529" name="Rectangle 451"/>
              <p:cNvSpPr>
                <a:spLocks noChangeArrowheads="1"/>
              </p:cNvSpPr>
              <p:nvPr/>
            </p:nvSpPr>
            <p:spPr bwMode="auto">
              <a:xfrm>
                <a:off x="1826" y="2089"/>
                <a:ext cx="186" cy="11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530" name="Rectangle 452"/>
              <p:cNvSpPr>
                <a:spLocks noChangeArrowheads="1"/>
              </p:cNvSpPr>
              <p:nvPr/>
            </p:nvSpPr>
            <p:spPr bwMode="auto">
              <a:xfrm>
                <a:off x="2043" y="2857"/>
                <a:ext cx="189" cy="11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531" name="Oval 453"/>
              <p:cNvSpPr>
                <a:spLocks noChangeArrowheads="1"/>
              </p:cNvSpPr>
              <p:nvPr/>
            </p:nvSpPr>
            <p:spPr bwMode="auto">
              <a:xfrm>
                <a:off x="1501" y="2431"/>
                <a:ext cx="569" cy="573"/>
              </a:xfrm>
              <a:prstGeom prst="ellipse">
                <a:avLst/>
              </a:prstGeom>
              <a:no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9" name="Group 454"/>
              <p:cNvGrpSpPr>
                <a:grpSpLocks/>
              </p:cNvGrpSpPr>
              <p:nvPr/>
            </p:nvGrpSpPr>
            <p:grpSpPr bwMode="auto">
              <a:xfrm>
                <a:off x="1561" y="2492"/>
                <a:ext cx="447" cy="101"/>
                <a:chOff x="1815" y="2619"/>
                <a:chExt cx="559" cy="125"/>
              </a:xfrm>
            </p:grpSpPr>
            <p:sp>
              <p:nvSpPr>
                <p:cNvPr id="21590" name="Rectangle 455"/>
                <p:cNvSpPr>
                  <a:spLocks noChangeArrowheads="1"/>
                </p:cNvSpPr>
                <p:nvPr/>
              </p:nvSpPr>
              <p:spPr bwMode="auto">
                <a:xfrm>
                  <a:off x="2088" y="2619"/>
                  <a:ext cx="7" cy="6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591" name="Rectangle 456"/>
                <p:cNvSpPr>
                  <a:spLocks noChangeArrowheads="1"/>
                </p:cNvSpPr>
                <p:nvPr/>
              </p:nvSpPr>
              <p:spPr bwMode="auto">
                <a:xfrm>
                  <a:off x="2075" y="2619"/>
                  <a:ext cx="7" cy="6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592" name="Freeform 457"/>
                <p:cNvSpPr>
                  <a:spLocks/>
                </p:cNvSpPr>
                <p:nvPr/>
              </p:nvSpPr>
              <p:spPr bwMode="auto">
                <a:xfrm>
                  <a:off x="2062" y="2619"/>
                  <a:ext cx="7" cy="7"/>
                </a:xfrm>
                <a:custGeom>
                  <a:avLst/>
                  <a:gdLst>
                    <a:gd name="T0" fmla="*/ 1 w 13"/>
                    <a:gd name="T1" fmla="*/ 1 h 14"/>
                    <a:gd name="T2" fmla="*/ 1 w 13"/>
                    <a:gd name="T3" fmla="*/ 0 h 14"/>
                    <a:gd name="T4" fmla="*/ 1 w 13"/>
                    <a:gd name="T5" fmla="*/ 0 h 14"/>
                    <a:gd name="T6" fmla="*/ 0 w 13"/>
                    <a:gd name="T7" fmla="*/ 1 h 14"/>
                    <a:gd name="T8" fmla="*/ 0 w 13"/>
                    <a:gd name="T9" fmla="*/ 1 h 14"/>
                    <a:gd name="T10" fmla="*/ 1 w 13"/>
                    <a:gd name="T11" fmla="*/ 1 h 14"/>
                    <a:gd name="T12" fmla="*/ 1 w 13"/>
                    <a:gd name="T13" fmla="*/ 1 h 14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13"/>
                    <a:gd name="T22" fmla="*/ 0 h 14"/>
                    <a:gd name="T23" fmla="*/ 13 w 13"/>
                    <a:gd name="T24" fmla="*/ 14 h 14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13" h="14">
                      <a:moveTo>
                        <a:pt x="13" y="13"/>
                      </a:moveTo>
                      <a:lnTo>
                        <a:pt x="13" y="0"/>
                      </a:lnTo>
                      <a:lnTo>
                        <a:pt x="10" y="0"/>
                      </a:lnTo>
                      <a:lnTo>
                        <a:pt x="0" y="1"/>
                      </a:lnTo>
                      <a:lnTo>
                        <a:pt x="0" y="14"/>
                      </a:lnTo>
                      <a:lnTo>
                        <a:pt x="10" y="13"/>
                      </a:lnTo>
                      <a:lnTo>
                        <a:pt x="13" y="1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593" name="Rectangle 458"/>
                <p:cNvSpPr>
                  <a:spLocks noChangeArrowheads="1"/>
                </p:cNvSpPr>
                <p:nvPr/>
              </p:nvSpPr>
              <p:spPr bwMode="auto">
                <a:xfrm>
                  <a:off x="2049" y="2620"/>
                  <a:ext cx="6" cy="6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594" name="Freeform 459"/>
                <p:cNvSpPr>
                  <a:spLocks/>
                </p:cNvSpPr>
                <p:nvPr/>
              </p:nvSpPr>
              <p:spPr bwMode="auto">
                <a:xfrm>
                  <a:off x="2036" y="2620"/>
                  <a:ext cx="6" cy="7"/>
                </a:xfrm>
                <a:custGeom>
                  <a:avLst/>
                  <a:gdLst>
                    <a:gd name="T0" fmla="*/ 0 w 14"/>
                    <a:gd name="T1" fmla="*/ 0 h 15"/>
                    <a:gd name="T2" fmla="*/ 0 w 14"/>
                    <a:gd name="T3" fmla="*/ 0 h 15"/>
                    <a:gd name="T4" fmla="*/ 0 w 14"/>
                    <a:gd name="T5" fmla="*/ 0 h 15"/>
                    <a:gd name="T6" fmla="*/ 0 w 14"/>
                    <a:gd name="T7" fmla="*/ 0 h 15"/>
                    <a:gd name="T8" fmla="*/ 0 w 14"/>
                    <a:gd name="T9" fmla="*/ 0 h 15"/>
                    <a:gd name="T10" fmla="*/ 0 w 14"/>
                    <a:gd name="T11" fmla="*/ 0 h 15"/>
                    <a:gd name="T12" fmla="*/ 0 w 14"/>
                    <a:gd name="T13" fmla="*/ 0 h 15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14"/>
                    <a:gd name="T22" fmla="*/ 0 h 15"/>
                    <a:gd name="T23" fmla="*/ 14 w 14"/>
                    <a:gd name="T24" fmla="*/ 15 h 15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14" h="15">
                      <a:moveTo>
                        <a:pt x="14" y="13"/>
                      </a:moveTo>
                      <a:lnTo>
                        <a:pt x="14" y="0"/>
                      </a:lnTo>
                      <a:lnTo>
                        <a:pt x="7" y="0"/>
                      </a:lnTo>
                      <a:lnTo>
                        <a:pt x="0" y="2"/>
                      </a:lnTo>
                      <a:lnTo>
                        <a:pt x="0" y="15"/>
                      </a:lnTo>
                      <a:lnTo>
                        <a:pt x="7" y="13"/>
                      </a:lnTo>
                      <a:lnTo>
                        <a:pt x="14" y="1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595" name="Freeform 460"/>
                <p:cNvSpPr>
                  <a:spLocks/>
                </p:cNvSpPr>
                <p:nvPr/>
              </p:nvSpPr>
              <p:spPr bwMode="auto">
                <a:xfrm>
                  <a:off x="2023" y="2620"/>
                  <a:ext cx="6" cy="8"/>
                </a:xfrm>
                <a:custGeom>
                  <a:avLst/>
                  <a:gdLst>
                    <a:gd name="T0" fmla="*/ 0 w 13"/>
                    <a:gd name="T1" fmla="*/ 1 h 15"/>
                    <a:gd name="T2" fmla="*/ 0 w 13"/>
                    <a:gd name="T3" fmla="*/ 0 h 15"/>
                    <a:gd name="T4" fmla="*/ 0 w 13"/>
                    <a:gd name="T5" fmla="*/ 1 h 15"/>
                    <a:gd name="T6" fmla="*/ 0 w 13"/>
                    <a:gd name="T7" fmla="*/ 1 h 15"/>
                    <a:gd name="T8" fmla="*/ 0 w 13"/>
                    <a:gd name="T9" fmla="*/ 1 h 15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3"/>
                    <a:gd name="T16" fmla="*/ 0 h 15"/>
                    <a:gd name="T17" fmla="*/ 13 w 13"/>
                    <a:gd name="T18" fmla="*/ 15 h 15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3" h="15">
                      <a:moveTo>
                        <a:pt x="13" y="13"/>
                      </a:moveTo>
                      <a:lnTo>
                        <a:pt x="13" y="0"/>
                      </a:lnTo>
                      <a:lnTo>
                        <a:pt x="0" y="2"/>
                      </a:lnTo>
                      <a:lnTo>
                        <a:pt x="0" y="15"/>
                      </a:lnTo>
                      <a:lnTo>
                        <a:pt x="13" y="1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596" name="Freeform 461"/>
                <p:cNvSpPr>
                  <a:spLocks/>
                </p:cNvSpPr>
                <p:nvPr/>
              </p:nvSpPr>
              <p:spPr bwMode="auto">
                <a:xfrm>
                  <a:off x="2009" y="2621"/>
                  <a:ext cx="7" cy="7"/>
                </a:xfrm>
                <a:custGeom>
                  <a:avLst/>
                  <a:gdLst>
                    <a:gd name="T0" fmla="*/ 1 w 13"/>
                    <a:gd name="T1" fmla="*/ 1 h 13"/>
                    <a:gd name="T2" fmla="*/ 1 w 13"/>
                    <a:gd name="T3" fmla="*/ 0 h 13"/>
                    <a:gd name="T4" fmla="*/ 1 w 13"/>
                    <a:gd name="T5" fmla="*/ 0 h 13"/>
                    <a:gd name="T6" fmla="*/ 0 w 13"/>
                    <a:gd name="T7" fmla="*/ 0 h 13"/>
                    <a:gd name="T8" fmla="*/ 0 w 13"/>
                    <a:gd name="T9" fmla="*/ 1 h 13"/>
                    <a:gd name="T10" fmla="*/ 1 w 13"/>
                    <a:gd name="T11" fmla="*/ 1 h 13"/>
                    <a:gd name="T12" fmla="*/ 1 w 13"/>
                    <a:gd name="T13" fmla="*/ 1 h 13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13"/>
                    <a:gd name="T22" fmla="*/ 0 h 13"/>
                    <a:gd name="T23" fmla="*/ 13 w 13"/>
                    <a:gd name="T24" fmla="*/ 13 h 13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13" h="13">
                      <a:moveTo>
                        <a:pt x="13" y="13"/>
                      </a:moveTo>
                      <a:lnTo>
                        <a:pt x="13" y="0"/>
                      </a:lnTo>
                      <a:lnTo>
                        <a:pt x="6" y="0"/>
                      </a:lnTo>
                      <a:lnTo>
                        <a:pt x="0" y="0"/>
                      </a:lnTo>
                      <a:lnTo>
                        <a:pt x="0" y="13"/>
                      </a:lnTo>
                      <a:lnTo>
                        <a:pt x="6" y="13"/>
                      </a:lnTo>
                      <a:lnTo>
                        <a:pt x="13" y="1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597" name="Freeform 462"/>
                <p:cNvSpPr>
                  <a:spLocks/>
                </p:cNvSpPr>
                <p:nvPr/>
              </p:nvSpPr>
              <p:spPr bwMode="auto">
                <a:xfrm>
                  <a:off x="1996" y="2622"/>
                  <a:ext cx="7" cy="7"/>
                </a:xfrm>
                <a:custGeom>
                  <a:avLst/>
                  <a:gdLst>
                    <a:gd name="T0" fmla="*/ 1 w 14"/>
                    <a:gd name="T1" fmla="*/ 0 h 15"/>
                    <a:gd name="T2" fmla="*/ 1 w 14"/>
                    <a:gd name="T3" fmla="*/ 0 h 15"/>
                    <a:gd name="T4" fmla="*/ 0 w 14"/>
                    <a:gd name="T5" fmla="*/ 0 h 15"/>
                    <a:gd name="T6" fmla="*/ 0 w 14"/>
                    <a:gd name="T7" fmla="*/ 0 h 15"/>
                    <a:gd name="T8" fmla="*/ 1 w 14"/>
                    <a:gd name="T9" fmla="*/ 0 h 15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4"/>
                    <a:gd name="T16" fmla="*/ 0 h 15"/>
                    <a:gd name="T17" fmla="*/ 14 w 14"/>
                    <a:gd name="T18" fmla="*/ 15 h 15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4" h="15">
                      <a:moveTo>
                        <a:pt x="14" y="13"/>
                      </a:moveTo>
                      <a:lnTo>
                        <a:pt x="14" y="0"/>
                      </a:lnTo>
                      <a:lnTo>
                        <a:pt x="0" y="2"/>
                      </a:lnTo>
                      <a:lnTo>
                        <a:pt x="0" y="15"/>
                      </a:lnTo>
                      <a:lnTo>
                        <a:pt x="14" y="1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598" name="Freeform 463"/>
                <p:cNvSpPr>
                  <a:spLocks/>
                </p:cNvSpPr>
                <p:nvPr/>
              </p:nvSpPr>
              <p:spPr bwMode="auto">
                <a:xfrm>
                  <a:off x="1983" y="2623"/>
                  <a:ext cx="7" cy="7"/>
                </a:xfrm>
                <a:custGeom>
                  <a:avLst/>
                  <a:gdLst>
                    <a:gd name="T0" fmla="*/ 1 w 13"/>
                    <a:gd name="T1" fmla="*/ 0 h 15"/>
                    <a:gd name="T2" fmla="*/ 1 w 13"/>
                    <a:gd name="T3" fmla="*/ 0 h 15"/>
                    <a:gd name="T4" fmla="*/ 1 w 13"/>
                    <a:gd name="T5" fmla="*/ 0 h 15"/>
                    <a:gd name="T6" fmla="*/ 0 w 13"/>
                    <a:gd name="T7" fmla="*/ 0 h 15"/>
                    <a:gd name="T8" fmla="*/ 1 w 13"/>
                    <a:gd name="T9" fmla="*/ 0 h 15"/>
                    <a:gd name="T10" fmla="*/ 1 w 13"/>
                    <a:gd name="T11" fmla="*/ 0 h 15"/>
                    <a:gd name="T12" fmla="*/ 1 w 13"/>
                    <a:gd name="T13" fmla="*/ 0 h 15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13"/>
                    <a:gd name="T22" fmla="*/ 0 h 15"/>
                    <a:gd name="T23" fmla="*/ 13 w 13"/>
                    <a:gd name="T24" fmla="*/ 15 h 15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13" h="15">
                      <a:moveTo>
                        <a:pt x="13" y="13"/>
                      </a:moveTo>
                      <a:lnTo>
                        <a:pt x="13" y="0"/>
                      </a:lnTo>
                      <a:lnTo>
                        <a:pt x="8" y="1"/>
                      </a:lnTo>
                      <a:lnTo>
                        <a:pt x="0" y="1"/>
                      </a:lnTo>
                      <a:lnTo>
                        <a:pt x="2" y="15"/>
                      </a:lnTo>
                      <a:lnTo>
                        <a:pt x="8" y="15"/>
                      </a:lnTo>
                      <a:lnTo>
                        <a:pt x="13" y="1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599" name="Freeform 464"/>
                <p:cNvSpPr>
                  <a:spLocks/>
                </p:cNvSpPr>
                <p:nvPr/>
              </p:nvSpPr>
              <p:spPr bwMode="auto">
                <a:xfrm>
                  <a:off x="1970" y="2625"/>
                  <a:ext cx="7" cy="7"/>
                </a:xfrm>
                <a:custGeom>
                  <a:avLst/>
                  <a:gdLst>
                    <a:gd name="T0" fmla="*/ 0 w 15"/>
                    <a:gd name="T1" fmla="*/ 0 h 15"/>
                    <a:gd name="T2" fmla="*/ 0 w 15"/>
                    <a:gd name="T3" fmla="*/ 0 h 15"/>
                    <a:gd name="T4" fmla="*/ 0 w 15"/>
                    <a:gd name="T5" fmla="*/ 0 h 15"/>
                    <a:gd name="T6" fmla="*/ 0 w 15"/>
                    <a:gd name="T7" fmla="*/ 0 h 15"/>
                    <a:gd name="T8" fmla="*/ 0 w 15"/>
                    <a:gd name="T9" fmla="*/ 0 h 15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5"/>
                    <a:gd name="T16" fmla="*/ 0 h 15"/>
                    <a:gd name="T17" fmla="*/ 15 w 15"/>
                    <a:gd name="T18" fmla="*/ 15 h 15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5" h="15">
                      <a:moveTo>
                        <a:pt x="15" y="13"/>
                      </a:moveTo>
                      <a:lnTo>
                        <a:pt x="13" y="0"/>
                      </a:lnTo>
                      <a:lnTo>
                        <a:pt x="0" y="2"/>
                      </a:lnTo>
                      <a:lnTo>
                        <a:pt x="1" y="15"/>
                      </a:lnTo>
                      <a:lnTo>
                        <a:pt x="15" y="1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600" name="Freeform 465"/>
                <p:cNvSpPr>
                  <a:spLocks/>
                </p:cNvSpPr>
                <p:nvPr/>
              </p:nvSpPr>
              <p:spPr bwMode="auto">
                <a:xfrm>
                  <a:off x="1957" y="2626"/>
                  <a:ext cx="7" cy="8"/>
                </a:xfrm>
                <a:custGeom>
                  <a:avLst/>
                  <a:gdLst>
                    <a:gd name="T0" fmla="*/ 0 w 15"/>
                    <a:gd name="T1" fmla="*/ 1 h 15"/>
                    <a:gd name="T2" fmla="*/ 0 w 15"/>
                    <a:gd name="T3" fmla="*/ 0 h 15"/>
                    <a:gd name="T4" fmla="*/ 0 w 15"/>
                    <a:gd name="T5" fmla="*/ 0 h 15"/>
                    <a:gd name="T6" fmla="*/ 0 w 15"/>
                    <a:gd name="T7" fmla="*/ 1 h 15"/>
                    <a:gd name="T8" fmla="*/ 0 w 15"/>
                    <a:gd name="T9" fmla="*/ 1 h 15"/>
                    <a:gd name="T10" fmla="*/ 0 w 15"/>
                    <a:gd name="T11" fmla="*/ 1 h 15"/>
                    <a:gd name="T12" fmla="*/ 0 w 15"/>
                    <a:gd name="T13" fmla="*/ 1 h 15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15"/>
                    <a:gd name="T22" fmla="*/ 0 h 15"/>
                    <a:gd name="T23" fmla="*/ 15 w 15"/>
                    <a:gd name="T24" fmla="*/ 15 h 15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15" h="15">
                      <a:moveTo>
                        <a:pt x="15" y="14"/>
                      </a:moveTo>
                      <a:lnTo>
                        <a:pt x="14" y="0"/>
                      </a:lnTo>
                      <a:lnTo>
                        <a:pt x="0" y="2"/>
                      </a:lnTo>
                      <a:lnTo>
                        <a:pt x="2" y="15"/>
                      </a:lnTo>
                      <a:lnTo>
                        <a:pt x="14" y="14"/>
                      </a:lnTo>
                      <a:lnTo>
                        <a:pt x="15" y="1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601" name="Freeform 466"/>
                <p:cNvSpPr>
                  <a:spLocks/>
                </p:cNvSpPr>
                <p:nvPr/>
              </p:nvSpPr>
              <p:spPr bwMode="auto">
                <a:xfrm>
                  <a:off x="1944" y="2628"/>
                  <a:ext cx="7" cy="7"/>
                </a:xfrm>
                <a:custGeom>
                  <a:avLst/>
                  <a:gdLst>
                    <a:gd name="T0" fmla="*/ 0 w 15"/>
                    <a:gd name="T1" fmla="*/ 1 h 14"/>
                    <a:gd name="T2" fmla="*/ 0 w 15"/>
                    <a:gd name="T3" fmla="*/ 0 h 14"/>
                    <a:gd name="T4" fmla="*/ 0 w 15"/>
                    <a:gd name="T5" fmla="*/ 1 h 14"/>
                    <a:gd name="T6" fmla="*/ 0 w 15"/>
                    <a:gd name="T7" fmla="*/ 1 h 14"/>
                    <a:gd name="T8" fmla="*/ 0 w 15"/>
                    <a:gd name="T9" fmla="*/ 1 h 1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5"/>
                    <a:gd name="T16" fmla="*/ 0 h 14"/>
                    <a:gd name="T17" fmla="*/ 15 w 15"/>
                    <a:gd name="T18" fmla="*/ 14 h 14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5" h="14">
                      <a:moveTo>
                        <a:pt x="15" y="13"/>
                      </a:moveTo>
                      <a:lnTo>
                        <a:pt x="13" y="0"/>
                      </a:lnTo>
                      <a:lnTo>
                        <a:pt x="0" y="1"/>
                      </a:lnTo>
                      <a:lnTo>
                        <a:pt x="2" y="14"/>
                      </a:lnTo>
                      <a:lnTo>
                        <a:pt x="15" y="1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602" name="Freeform 467"/>
                <p:cNvSpPr>
                  <a:spLocks/>
                </p:cNvSpPr>
                <p:nvPr/>
              </p:nvSpPr>
              <p:spPr bwMode="auto">
                <a:xfrm>
                  <a:off x="1930" y="2629"/>
                  <a:ext cx="8" cy="8"/>
                </a:xfrm>
                <a:custGeom>
                  <a:avLst/>
                  <a:gdLst>
                    <a:gd name="T0" fmla="*/ 1 w 15"/>
                    <a:gd name="T1" fmla="*/ 1 h 15"/>
                    <a:gd name="T2" fmla="*/ 1 w 15"/>
                    <a:gd name="T3" fmla="*/ 0 h 15"/>
                    <a:gd name="T4" fmla="*/ 0 w 15"/>
                    <a:gd name="T5" fmla="*/ 1 h 15"/>
                    <a:gd name="T6" fmla="*/ 1 w 15"/>
                    <a:gd name="T7" fmla="*/ 1 h 15"/>
                    <a:gd name="T8" fmla="*/ 1 w 15"/>
                    <a:gd name="T9" fmla="*/ 1 h 15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5"/>
                    <a:gd name="T16" fmla="*/ 0 h 15"/>
                    <a:gd name="T17" fmla="*/ 15 w 15"/>
                    <a:gd name="T18" fmla="*/ 15 h 15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5" h="15">
                      <a:moveTo>
                        <a:pt x="15" y="13"/>
                      </a:moveTo>
                      <a:lnTo>
                        <a:pt x="13" y="0"/>
                      </a:lnTo>
                      <a:lnTo>
                        <a:pt x="0" y="2"/>
                      </a:lnTo>
                      <a:lnTo>
                        <a:pt x="1" y="15"/>
                      </a:lnTo>
                      <a:lnTo>
                        <a:pt x="15" y="1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603" name="Freeform 468"/>
                <p:cNvSpPr>
                  <a:spLocks/>
                </p:cNvSpPr>
                <p:nvPr/>
              </p:nvSpPr>
              <p:spPr bwMode="auto">
                <a:xfrm>
                  <a:off x="1917" y="2631"/>
                  <a:ext cx="8" cy="8"/>
                </a:xfrm>
                <a:custGeom>
                  <a:avLst/>
                  <a:gdLst>
                    <a:gd name="T0" fmla="*/ 2 w 14"/>
                    <a:gd name="T1" fmla="*/ 1 h 15"/>
                    <a:gd name="T2" fmla="*/ 1 w 14"/>
                    <a:gd name="T3" fmla="*/ 0 h 15"/>
                    <a:gd name="T4" fmla="*/ 1 w 14"/>
                    <a:gd name="T5" fmla="*/ 1 h 15"/>
                    <a:gd name="T6" fmla="*/ 0 w 14"/>
                    <a:gd name="T7" fmla="*/ 1 h 15"/>
                    <a:gd name="T8" fmla="*/ 1 w 14"/>
                    <a:gd name="T9" fmla="*/ 1 h 15"/>
                    <a:gd name="T10" fmla="*/ 1 w 14"/>
                    <a:gd name="T11" fmla="*/ 1 h 15"/>
                    <a:gd name="T12" fmla="*/ 2 w 14"/>
                    <a:gd name="T13" fmla="*/ 1 h 15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14"/>
                    <a:gd name="T22" fmla="*/ 0 h 15"/>
                    <a:gd name="T23" fmla="*/ 14 w 14"/>
                    <a:gd name="T24" fmla="*/ 15 h 15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14" h="15">
                      <a:moveTo>
                        <a:pt x="14" y="13"/>
                      </a:moveTo>
                      <a:lnTo>
                        <a:pt x="13" y="0"/>
                      </a:lnTo>
                      <a:lnTo>
                        <a:pt x="3" y="2"/>
                      </a:lnTo>
                      <a:lnTo>
                        <a:pt x="0" y="4"/>
                      </a:lnTo>
                      <a:lnTo>
                        <a:pt x="1" y="15"/>
                      </a:lnTo>
                      <a:lnTo>
                        <a:pt x="3" y="15"/>
                      </a:lnTo>
                      <a:lnTo>
                        <a:pt x="14" y="1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604" name="Freeform 469"/>
                <p:cNvSpPr>
                  <a:spLocks/>
                </p:cNvSpPr>
                <p:nvPr/>
              </p:nvSpPr>
              <p:spPr bwMode="auto">
                <a:xfrm>
                  <a:off x="1905" y="2634"/>
                  <a:ext cx="7" cy="7"/>
                </a:xfrm>
                <a:custGeom>
                  <a:avLst/>
                  <a:gdLst>
                    <a:gd name="T0" fmla="*/ 0 w 15"/>
                    <a:gd name="T1" fmla="*/ 1 h 13"/>
                    <a:gd name="T2" fmla="*/ 0 w 15"/>
                    <a:gd name="T3" fmla="*/ 0 h 13"/>
                    <a:gd name="T4" fmla="*/ 0 w 15"/>
                    <a:gd name="T5" fmla="*/ 1 h 13"/>
                    <a:gd name="T6" fmla="*/ 0 w 15"/>
                    <a:gd name="T7" fmla="*/ 1 h 13"/>
                    <a:gd name="T8" fmla="*/ 0 w 15"/>
                    <a:gd name="T9" fmla="*/ 1 h 1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5"/>
                    <a:gd name="T16" fmla="*/ 0 h 13"/>
                    <a:gd name="T17" fmla="*/ 15 w 15"/>
                    <a:gd name="T18" fmla="*/ 13 h 1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5" h="13">
                      <a:moveTo>
                        <a:pt x="15" y="11"/>
                      </a:moveTo>
                      <a:lnTo>
                        <a:pt x="13" y="0"/>
                      </a:lnTo>
                      <a:lnTo>
                        <a:pt x="0" y="1"/>
                      </a:lnTo>
                      <a:lnTo>
                        <a:pt x="2" y="13"/>
                      </a:lnTo>
                      <a:lnTo>
                        <a:pt x="15" y="1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605" name="Freeform 470"/>
                <p:cNvSpPr>
                  <a:spLocks/>
                </p:cNvSpPr>
                <p:nvPr/>
              </p:nvSpPr>
              <p:spPr bwMode="auto">
                <a:xfrm>
                  <a:off x="1892" y="2637"/>
                  <a:ext cx="7" cy="7"/>
                </a:xfrm>
                <a:custGeom>
                  <a:avLst/>
                  <a:gdLst>
                    <a:gd name="T0" fmla="*/ 1 w 14"/>
                    <a:gd name="T1" fmla="*/ 0 h 15"/>
                    <a:gd name="T2" fmla="*/ 1 w 14"/>
                    <a:gd name="T3" fmla="*/ 0 h 15"/>
                    <a:gd name="T4" fmla="*/ 0 w 14"/>
                    <a:gd name="T5" fmla="*/ 0 h 15"/>
                    <a:gd name="T6" fmla="*/ 1 w 14"/>
                    <a:gd name="T7" fmla="*/ 0 h 15"/>
                    <a:gd name="T8" fmla="*/ 1 w 14"/>
                    <a:gd name="T9" fmla="*/ 0 h 15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4"/>
                    <a:gd name="T16" fmla="*/ 0 h 15"/>
                    <a:gd name="T17" fmla="*/ 14 w 14"/>
                    <a:gd name="T18" fmla="*/ 15 h 15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4" h="15">
                      <a:moveTo>
                        <a:pt x="14" y="11"/>
                      </a:moveTo>
                      <a:lnTo>
                        <a:pt x="13" y="0"/>
                      </a:lnTo>
                      <a:lnTo>
                        <a:pt x="0" y="3"/>
                      </a:lnTo>
                      <a:lnTo>
                        <a:pt x="1" y="15"/>
                      </a:lnTo>
                      <a:lnTo>
                        <a:pt x="14" y="1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606" name="Freeform 471"/>
                <p:cNvSpPr>
                  <a:spLocks/>
                </p:cNvSpPr>
                <p:nvPr/>
              </p:nvSpPr>
              <p:spPr bwMode="auto">
                <a:xfrm>
                  <a:off x="1879" y="2639"/>
                  <a:ext cx="7" cy="8"/>
                </a:xfrm>
                <a:custGeom>
                  <a:avLst/>
                  <a:gdLst>
                    <a:gd name="T0" fmla="*/ 0 w 15"/>
                    <a:gd name="T1" fmla="*/ 1 h 14"/>
                    <a:gd name="T2" fmla="*/ 0 w 15"/>
                    <a:gd name="T3" fmla="*/ 0 h 14"/>
                    <a:gd name="T4" fmla="*/ 0 w 15"/>
                    <a:gd name="T5" fmla="*/ 1 h 14"/>
                    <a:gd name="T6" fmla="*/ 0 w 15"/>
                    <a:gd name="T7" fmla="*/ 1 h 14"/>
                    <a:gd name="T8" fmla="*/ 0 w 15"/>
                    <a:gd name="T9" fmla="*/ 2 h 14"/>
                    <a:gd name="T10" fmla="*/ 0 w 15"/>
                    <a:gd name="T11" fmla="*/ 2 h 14"/>
                    <a:gd name="T12" fmla="*/ 0 w 15"/>
                    <a:gd name="T13" fmla="*/ 1 h 14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15"/>
                    <a:gd name="T22" fmla="*/ 0 h 14"/>
                    <a:gd name="T23" fmla="*/ 15 w 15"/>
                    <a:gd name="T24" fmla="*/ 14 h 14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15" h="14">
                      <a:moveTo>
                        <a:pt x="15" y="11"/>
                      </a:moveTo>
                      <a:lnTo>
                        <a:pt x="13" y="0"/>
                      </a:lnTo>
                      <a:lnTo>
                        <a:pt x="7" y="1"/>
                      </a:lnTo>
                      <a:lnTo>
                        <a:pt x="0" y="3"/>
                      </a:lnTo>
                      <a:lnTo>
                        <a:pt x="4" y="14"/>
                      </a:lnTo>
                      <a:lnTo>
                        <a:pt x="7" y="14"/>
                      </a:lnTo>
                      <a:lnTo>
                        <a:pt x="15" y="1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607" name="Freeform 472"/>
                <p:cNvSpPr>
                  <a:spLocks/>
                </p:cNvSpPr>
                <p:nvPr/>
              </p:nvSpPr>
              <p:spPr bwMode="auto">
                <a:xfrm>
                  <a:off x="1866" y="2643"/>
                  <a:ext cx="8" cy="8"/>
                </a:xfrm>
                <a:custGeom>
                  <a:avLst/>
                  <a:gdLst>
                    <a:gd name="T0" fmla="*/ 2 w 14"/>
                    <a:gd name="T1" fmla="*/ 1 h 15"/>
                    <a:gd name="T2" fmla="*/ 1 w 14"/>
                    <a:gd name="T3" fmla="*/ 0 h 15"/>
                    <a:gd name="T4" fmla="*/ 0 w 14"/>
                    <a:gd name="T5" fmla="*/ 1 h 15"/>
                    <a:gd name="T6" fmla="*/ 1 w 14"/>
                    <a:gd name="T7" fmla="*/ 1 h 15"/>
                    <a:gd name="T8" fmla="*/ 2 w 14"/>
                    <a:gd name="T9" fmla="*/ 1 h 15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4"/>
                    <a:gd name="T16" fmla="*/ 0 h 15"/>
                    <a:gd name="T17" fmla="*/ 14 w 14"/>
                    <a:gd name="T18" fmla="*/ 15 h 15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4" h="15">
                      <a:moveTo>
                        <a:pt x="14" y="11"/>
                      </a:moveTo>
                      <a:lnTo>
                        <a:pt x="11" y="0"/>
                      </a:lnTo>
                      <a:lnTo>
                        <a:pt x="0" y="3"/>
                      </a:lnTo>
                      <a:lnTo>
                        <a:pt x="3" y="15"/>
                      </a:lnTo>
                      <a:lnTo>
                        <a:pt x="14" y="1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608" name="Freeform 473"/>
                <p:cNvSpPr>
                  <a:spLocks/>
                </p:cNvSpPr>
                <p:nvPr/>
              </p:nvSpPr>
              <p:spPr bwMode="auto">
                <a:xfrm>
                  <a:off x="1854" y="2647"/>
                  <a:ext cx="7" cy="8"/>
                </a:xfrm>
                <a:custGeom>
                  <a:avLst/>
                  <a:gdLst>
                    <a:gd name="T0" fmla="*/ 0 w 15"/>
                    <a:gd name="T1" fmla="*/ 0 h 17"/>
                    <a:gd name="T2" fmla="*/ 0 w 15"/>
                    <a:gd name="T3" fmla="*/ 0 h 17"/>
                    <a:gd name="T4" fmla="*/ 0 w 15"/>
                    <a:gd name="T5" fmla="*/ 0 h 17"/>
                    <a:gd name="T6" fmla="*/ 0 w 15"/>
                    <a:gd name="T7" fmla="*/ 1 h 17"/>
                    <a:gd name="T8" fmla="*/ 0 w 15"/>
                    <a:gd name="T9" fmla="*/ 0 h 1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5"/>
                    <a:gd name="T16" fmla="*/ 0 h 17"/>
                    <a:gd name="T17" fmla="*/ 15 w 15"/>
                    <a:gd name="T18" fmla="*/ 17 h 1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5" h="17">
                      <a:moveTo>
                        <a:pt x="15" y="12"/>
                      </a:moveTo>
                      <a:lnTo>
                        <a:pt x="11" y="0"/>
                      </a:lnTo>
                      <a:lnTo>
                        <a:pt x="0" y="5"/>
                      </a:lnTo>
                      <a:lnTo>
                        <a:pt x="3" y="17"/>
                      </a:lnTo>
                      <a:lnTo>
                        <a:pt x="15" y="1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609" name="Freeform 474"/>
                <p:cNvSpPr>
                  <a:spLocks/>
                </p:cNvSpPr>
                <p:nvPr/>
              </p:nvSpPr>
              <p:spPr bwMode="auto">
                <a:xfrm>
                  <a:off x="1841" y="2652"/>
                  <a:ext cx="9" cy="8"/>
                </a:xfrm>
                <a:custGeom>
                  <a:avLst/>
                  <a:gdLst>
                    <a:gd name="T0" fmla="*/ 1 w 18"/>
                    <a:gd name="T1" fmla="*/ 0 h 17"/>
                    <a:gd name="T2" fmla="*/ 1 w 18"/>
                    <a:gd name="T3" fmla="*/ 0 h 17"/>
                    <a:gd name="T4" fmla="*/ 0 w 18"/>
                    <a:gd name="T5" fmla="*/ 0 h 17"/>
                    <a:gd name="T6" fmla="*/ 1 w 18"/>
                    <a:gd name="T7" fmla="*/ 1 h 17"/>
                    <a:gd name="T8" fmla="*/ 1 w 18"/>
                    <a:gd name="T9" fmla="*/ 0 h 1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8"/>
                    <a:gd name="T16" fmla="*/ 0 h 17"/>
                    <a:gd name="T17" fmla="*/ 18 w 18"/>
                    <a:gd name="T18" fmla="*/ 17 h 1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8" h="17">
                      <a:moveTo>
                        <a:pt x="18" y="12"/>
                      </a:moveTo>
                      <a:lnTo>
                        <a:pt x="13" y="0"/>
                      </a:lnTo>
                      <a:lnTo>
                        <a:pt x="0" y="5"/>
                      </a:lnTo>
                      <a:lnTo>
                        <a:pt x="5" y="17"/>
                      </a:lnTo>
                      <a:lnTo>
                        <a:pt x="18" y="1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610" name="Freeform 475"/>
                <p:cNvSpPr>
                  <a:spLocks/>
                </p:cNvSpPr>
                <p:nvPr/>
              </p:nvSpPr>
              <p:spPr bwMode="auto">
                <a:xfrm>
                  <a:off x="1828" y="2658"/>
                  <a:ext cx="10" cy="8"/>
                </a:xfrm>
                <a:custGeom>
                  <a:avLst/>
                  <a:gdLst>
                    <a:gd name="T0" fmla="*/ 1 w 20"/>
                    <a:gd name="T1" fmla="*/ 0 h 17"/>
                    <a:gd name="T2" fmla="*/ 1 w 20"/>
                    <a:gd name="T3" fmla="*/ 0 h 17"/>
                    <a:gd name="T4" fmla="*/ 0 w 20"/>
                    <a:gd name="T5" fmla="*/ 0 h 17"/>
                    <a:gd name="T6" fmla="*/ 0 w 20"/>
                    <a:gd name="T7" fmla="*/ 0 h 17"/>
                    <a:gd name="T8" fmla="*/ 1 w 20"/>
                    <a:gd name="T9" fmla="*/ 1 h 17"/>
                    <a:gd name="T10" fmla="*/ 1 w 20"/>
                    <a:gd name="T11" fmla="*/ 1 h 17"/>
                    <a:gd name="T12" fmla="*/ 1 w 20"/>
                    <a:gd name="T13" fmla="*/ 0 h 17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20"/>
                    <a:gd name="T22" fmla="*/ 0 h 17"/>
                    <a:gd name="T23" fmla="*/ 20 w 20"/>
                    <a:gd name="T24" fmla="*/ 17 h 17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20" h="17">
                      <a:moveTo>
                        <a:pt x="20" y="10"/>
                      </a:moveTo>
                      <a:lnTo>
                        <a:pt x="13" y="0"/>
                      </a:lnTo>
                      <a:lnTo>
                        <a:pt x="0" y="7"/>
                      </a:lnTo>
                      <a:lnTo>
                        <a:pt x="8" y="17"/>
                      </a:lnTo>
                      <a:lnTo>
                        <a:pt x="10" y="17"/>
                      </a:lnTo>
                      <a:lnTo>
                        <a:pt x="20" y="1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611" name="Freeform 476"/>
                <p:cNvSpPr>
                  <a:spLocks/>
                </p:cNvSpPr>
                <p:nvPr/>
              </p:nvSpPr>
              <p:spPr bwMode="auto">
                <a:xfrm>
                  <a:off x="1819" y="2666"/>
                  <a:ext cx="9" cy="9"/>
                </a:xfrm>
                <a:custGeom>
                  <a:avLst/>
                  <a:gdLst>
                    <a:gd name="T0" fmla="*/ 2 w 16"/>
                    <a:gd name="T1" fmla="*/ 1 h 18"/>
                    <a:gd name="T2" fmla="*/ 1 w 16"/>
                    <a:gd name="T3" fmla="*/ 0 h 18"/>
                    <a:gd name="T4" fmla="*/ 1 w 16"/>
                    <a:gd name="T5" fmla="*/ 1 h 18"/>
                    <a:gd name="T6" fmla="*/ 0 w 16"/>
                    <a:gd name="T7" fmla="*/ 1 h 18"/>
                    <a:gd name="T8" fmla="*/ 1 w 16"/>
                    <a:gd name="T9" fmla="*/ 1 h 18"/>
                    <a:gd name="T10" fmla="*/ 2 w 16"/>
                    <a:gd name="T11" fmla="*/ 1 h 18"/>
                    <a:gd name="T12" fmla="*/ 2 w 16"/>
                    <a:gd name="T13" fmla="*/ 1 h 18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16"/>
                    <a:gd name="T22" fmla="*/ 0 h 18"/>
                    <a:gd name="T23" fmla="*/ 16 w 16"/>
                    <a:gd name="T24" fmla="*/ 18 h 18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16" h="18">
                      <a:moveTo>
                        <a:pt x="16" y="10"/>
                      </a:moveTo>
                      <a:lnTo>
                        <a:pt x="8" y="0"/>
                      </a:lnTo>
                      <a:lnTo>
                        <a:pt x="5" y="2"/>
                      </a:lnTo>
                      <a:lnTo>
                        <a:pt x="0" y="12"/>
                      </a:lnTo>
                      <a:lnTo>
                        <a:pt x="10" y="18"/>
                      </a:lnTo>
                      <a:lnTo>
                        <a:pt x="15" y="12"/>
                      </a:lnTo>
                      <a:lnTo>
                        <a:pt x="16" y="1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612" name="Freeform 477"/>
                <p:cNvSpPr>
                  <a:spLocks/>
                </p:cNvSpPr>
                <p:nvPr/>
              </p:nvSpPr>
              <p:spPr bwMode="auto">
                <a:xfrm>
                  <a:off x="1815" y="2679"/>
                  <a:ext cx="8" cy="6"/>
                </a:xfrm>
                <a:custGeom>
                  <a:avLst/>
                  <a:gdLst>
                    <a:gd name="T0" fmla="*/ 2 w 14"/>
                    <a:gd name="T1" fmla="*/ 0 h 13"/>
                    <a:gd name="T2" fmla="*/ 1 w 14"/>
                    <a:gd name="T3" fmla="*/ 0 h 13"/>
                    <a:gd name="T4" fmla="*/ 0 w 14"/>
                    <a:gd name="T5" fmla="*/ 0 h 13"/>
                    <a:gd name="T6" fmla="*/ 1 w 14"/>
                    <a:gd name="T7" fmla="*/ 0 h 13"/>
                    <a:gd name="T8" fmla="*/ 2 w 14"/>
                    <a:gd name="T9" fmla="*/ 0 h 13"/>
                    <a:gd name="T10" fmla="*/ 1 w 14"/>
                    <a:gd name="T11" fmla="*/ 0 h 13"/>
                    <a:gd name="T12" fmla="*/ 2 w 14"/>
                    <a:gd name="T13" fmla="*/ 0 h 13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14"/>
                    <a:gd name="T22" fmla="*/ 0 h 13"/>
                    <a:gd name="T23" fmla="*/ 14 w 14"/>
                    <a:gd name="T24" fmla="*/ 13 h 13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14" h="13">
                      <a:moveTo>
                        <a:pt x="14" y="0"/>
                      </a:moveTo>
                      <a:lnTo>
                        <a:pt x="1" y="0"/>
                      </a:lnTo>
                      <a:lnTo>
                        <a:pt x="0" y="5"/>
                      </a:lnTo>
                      <a:lnTo>
                        <a:pt x="1" y="13"/>
                      </a:lnTo>
                      <a:lnTo>
                        <a:pt x="14" y="13"/>
                      </a:lnTo>
                      <a:lnTo>
                        <a:pt x="13" y="5"/>
                      </a:lnTo>
                      <a:lnTo>
                        <a:pt x="14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613" name="Freeform 478"/>
                <p:cNvSpPr>
                  <a:spLocks/>
                </p:cNvSpPr>
                <p:nvPr/>
              </p:nvSpPr>
              <p:spPr bwMode="auto">
                <a:xfrm>
                  <a:off x="1820" y="2689"/>
                  <a:ext cx="9" cy="10"/>
                </a:xfrm>
                <a:custGeom>
                  <a:avLst/>
                  <a:gdLst>
                    <a:gd name="T0" fmla="*/ 0 w 19"/>
                    <a:gd name="T1" fmla="*/ 0 h 18"/>
                    <a:gd name="T2" fmla="*/ 0 w 19"/>
                    <a:gd name="T3" fmla="*/ 1 h 18"/>
                    <a:gd name="T4" fmla="*/ 0 w 19"/>
                    <a:gd name="T5" fmla="*/ 1 h 18"/>
                    <a:gd name="T6" fmla="*/ 0 w 19"/>
                    <a:gd name="T7" fmla="*/ 2 h 18"/>
                    <a:gd name="T8" fmla="*/ 1 w 19"/>
                    <a:gd name="T9" fmla="*/ 1 h 18"/>
                    <a:gd name="T10" fmla="*/ 0 w 19"/>
                    <a:gd name="T11" fmla="*/ 1 h 18"/>
                    <a:gd name="T12" fmla="*/ 0 w 19"/>
                    <a:gd name="T13" fmla="*/ 0 h 18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19"/>
                    <a:gd name="T22" fmla="*/ 0 h 18"/>
                    <a:gd name="T23" fmla="*/ 19 w 19"/>
                    <a:gd name="T24" fmla="*/ 18 h 18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19" h="18">
                      <a:moveTo>
                        <a:pt x="10" y="0"/>
                      </a:moveTo>
                      <a:lnTo>
                        <a:pt x="0" y="7"/>
                      </a:lnTo>
                      <a:lnTo>
                        <a:pt x="4" y="13"/>
                      </a:lnTo>
                      <a:lnTo>
                        <a:pt x="10" y="18"/>
                      </a:lnTo>
                      <a:lnTo>
                        <a:pt x="19" y="8"/>
                      </a:lnTo>
                      <a:lnTo>
                        <a:pt x="14" y="3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614" name="Freeform 479"/>
                <p:cNvSpPr>
                  <a:spLocks/>
                </p:cNvSpPr>
                <p:nvPr/>
              </p:nvSpPr>
              <p:spPr bwMode="auto">
                <a:xfrm>
                  <a:off x="1831" y="2697"/>
                  <a:ext cx="9" cy="9"/>
                </a:xfrm>
                <a:custGeom>
                  <a:avLst/>
                  <a:gdLst>
                    <a:gd name="T0" fmla="*/ 1 w 18"/>
                    <a:gd name="T1" fmla="*/ 0 h 18"/>
                    <a:gd name="T2" fmla="*/ 0 w 18"/>
                    <a:gd name="T3" fmla="*/ 1 h 18"/>
                    <a:gd name="T4" fmla="*/ 1 w 18"/>
                    <a:gd name="T5" fmla="*/ 1 h 18"/>
                    <a:gd name="T6" fmla="*/ 1 w 18"/>
                    <a:gd name="T7" fmla="*/ 1 h 18"/>
                    <a:gd name="T8" fmla="*/ 1 w 18"/>
                    <a:gd name="T9" fmla="*/ 0 h 1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8"/>
                    <a:gd name="T16" fmla="*/ 0 h 18"/>
                    <a:gd name="T17" fmla="*/ 18 w 18"/>
                    <a:gd name="T18" fmla="*/ 18 h 1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8" h="18">
                      <a:moveTo>
                        <a:pt x="6" y="0"/>
                      </a:moveTo>
                      <a:lnTo>
                        <a:pt x="0" y="10"/>
                      </a:lnTo>
                      <a:lnTo>
                        <a:pt x="11" y="18"/>
                      </a:lnTo>
                      <a:lnTo>
                        <a:pt x="18" y="8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615" name="Freeform 480"/>
                <p:cNvSpPr>
                  <a:spLocks/>
                </p:cNvSpPr>
                <p:nvPr/>
              </p:nvSpPr>
              <p:spPr bwMode="auto">
                <a:xfrm>
                  <a:off x="1842" y="2703"/>
                  <a:ext cx="9" cy="9"/>
                </a:xfrm>
                <a:custGeom>
                  <a:avLst/>
                  <a:gdLst>
                    <a:gd name="T0" fmla="*/ 1 w 18"/>
                    <a:gd name="T1" fmla="*/ 0 h 16"/>
                    <a:gd name="T2" fmla="*/ 0 w 18"/>
                    <a:gd name="T3" fmla="*/ 1 h 16"/>
                    <a:gd name="T4" fmla="*/ 1 w 18"/>
                    <a:gd name="T5" fmla="*/ 2 h 16"/>
                    <a:gd name="T6" fmla="*/ 1 w 18"/>
                    <a:gd name="T7" fmla="*/ 1 h 16"/>
                    <a:gd name="T8" fmla="*/ 1 w 18"/>
                    <a:gd name="T9" fmla="*/ 0 h 1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8"/>
                    <a:gd name="T16" fmla="*/ 0 h 16"/>
                    <a:gd name="T17" fmla="*/ 18 w 18"/>
                    <a:gd name="T18" fmla="*/ 16 h 1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8" h="16">
                      <a:moveTo>
                        <a:pt x="5" y="0"/>
                      </a:moveTo>
                      <a:lnTo>
                        <a:pt x="0" y="11"/>
                      </a:lnTo>
                      <a:lnTo>
                        <a:pt x="13" y="16"/>
                      </a:lnTo>
                      <a:lnTo>
                        <a:pt x="18" y="5"/>
                      </a:lnTo>
                      <a:lnTo>
                        <a:pt x="5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616" name="Freeform 481"/>
                <p:cNvSpPr>
                  <a:spLocks/>
                </p:cNvSpPr>
                <p:nvPr/>
              </p:nvSpPr>
              <p:spPr bwMode="auto">
                <a:xfrm>
                  <a:off x="1856" y="2708"/>
                  <a:ext cx="7" cy="8"/>
                </a:xfrm>
                <a:custGeom>
                  <a:avLst/>
                  <a:gdLst>
                    <a:gd name="T0" fmla="*/ 0 w 15"/>
                    <a:gd name="T1" fmla="*/ 0 h 15"/>
                    <a:gd name="T2" fmla="*/ 0 w 15"/>
                    <a:gd name="T3" fmla="*/ 1 h 15"/>
                    <a:gd name="T4" fmla="*/ 0 w 15"/>
                    <a:gd name="T5" fmla="*/ 1 h 15"/>
                    <a:gd name="T6" fmla="*/ 0 w 15"/>
                    <a:gd name="T7" fmla="*/ 1 h 15"/>
                    <a:gd name="T8" fmla="*/ 0 w 15"/>
                    <a:gd name="T9" fmla="*/ 0 h 15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5"/>
                    <a:gd name="T16" fmla="*/ 0 h 15"/>
                    <a:gd name="T17" fmla="*/ 15 w 15"/>
                    <a:gd name="T18" fmla="*/ 15 h 15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5" h="15">
                      <a:moveTo>
                        <a:pt x="3" y="0"/>
                      </a:moveTo>
                      <a:lnTo>
                        <a:pt x="0" y="11"/>
                      </a:lnTo>
                      <a:lnTo>
                        <a:pt x="12" y="15"/>
                      </a:lnTo>
                      <a:lnTo>
                        <a:pt x="15" y="3"/>
                      </a:lnTo>
                      <a:lnTo>
                        <a:pt x="3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617" name="Freeform 482"/>
                <p:cNvSpPr>
                  <a:spLocks/>
                </p:cNvSpPr>
                <p:nvPr/>
              </p:nvSpPr>
              <p:spPr bwMode="auto">
                <a:xfrm>
                  <a:off x="1868" y="2713"/>
                  <a:ext cx="7" cy="7"/>
                </a:xfrm>
                <a:custGeom>
                  <a:avLst/>
                  <a:gdLst>
                    <a:gd name="T0" fmla="*/ 0 w 15"/>
                    <a:gd name="T1" fmla="*/ 0 h 15"/>
                    <a:gd name="T2" fmla="*/ 0 w 15"/>
                    <a:gd name="T3" fmla="*/ 0 h 15"/>
                    <a:gd name="T4" fmla="*/ 0 w 15"/>
                    <a:gd name="T5" fmla="*/ 0 h 15"/>
                    <a:gd name="T6" fmla="*/ 0 w 15"/>
                    <a:gd name="T7" fmla="*/ 0 h 15"/>
                    <a:gd name="T8" fmla="*/ 0 w 15"/>
                    <a:gd name="T9" fmla="*/ 0 h 15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5"/>
                    <a:gd name="T16" fmla="*/ 0 h 15"/>
                    <a:gd name="T17" fmla="*/ 15 w 15"/>
                    <a:gd name="T18" fmla="*/ 15 h 15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5" h="15">
                      <a:moveTo>
                        <a:pt x="3" y="0"/>
                      </a:moveTo>
                      <a:lnTo>
                        <a:pt x="0" y="12"/>
                      </a:lnTo>
                      <a:lnTo>
                        <a:pt x="11" y="15"/>
                      </a:lnTo>
                      <a:lnTo>
                        <a:pt x="15" y="3"/>
                      </a:lnTo>
                      <a:lnTo>
                        <a:pt x="3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618" name="Freeform 483"/>
                <p:cNvSpPr>
                  <a:spLocks/>
                </p:cNvSpPr>
                <p:nvPr/>
              </p:nvSpPr>
              <p:spPr bwMode="auto">
                <a:xfrm>
                  <a:off x="1880" y="2716"/>
                  <a:ext cx="8" cy="7"/>
                </a:xfrm>
                <a:custGeom>
                  <a:avLst/>
                  <a:gdLst>
                    <a:gd name="T0" fmla="*/ 1 w 16"/>
                    <a:gd name="T1" fmla="*/ 0 h 14"/>
                    <a:gd name="T2" fmla="*/ 0 w 16"/>
                    <a:gd name="T3" fmla="*/ 1 h 14"/>
                    <a:gd name="T4" fmla="*/ 1 w 16"/>
                    <a:gd name="T5" fmla="*/ 1 h 14"/>
                    <a:gd name="T6" fmla="*/ 1 w 16"/>
                    <a:gd name="T7" fmla="*/ 1 h 14"/>
                    <a:gd name="T8" fmla="*/ 1 w 16"/>
                    <a:gd name="T9" fmla="*/ 1 h 14"/>
                    <a:gd name="T10" fmla="*/ 1 w 16"/>
                    <a:gd name="T11" fmla="*/ 0 h 14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16"/>
                    <a:gd name="T19" fmla="*/ 0 h 14"/>
                    <a:gd name="T20" fmla="*/ 16 w 16"/>
                    <a:gd name="T21" fmla="*/ 14 h 14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16" h="14">
                      <a:moveTo>
                        <a:pt x="3" y="0"/>
                      </a:moveTo>
                      <a:lnTo>
                        <a:pt x="0" y="11"/>
                      </a:lnTo>
                      <a:lnTo>
                        <a:pt x="3" y="13"/>
                      </a:lnTo>
                      <a:lnTo>
                        <a:pt x="13" y="14"/>
                      </a:lnTo>
                      <a:lnTo>
                        <a:pt x="16" y="3"/>
                      </a:lnTo>
                      <a:lnTo>
                        <a:pt x="3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619" name="Freeform 484"/>
                <p:cNvSpPr>
                  <a:spLocks/>
                </p:cNvSpPr>
                <p:nvPr/>
              </p:nvSpPr>
              <p:spPr bwMode="auto">
                <a:xfrm>
                  <a:off x="1893" y="2719"/>
                  <a:ext cx="8" cy="7"/>
                </a:xfrm>
                <a:custGeom>
                  <a:avLst/>
                  <a:gdLst>
                    <a:gd name="T0" fmla="*/ 1 w 15"/>
                    <a:gd name="T1" fmla="*/ 0 h 15"/>
                    <a:gd name="T2" fmla="*/ 0 w 15"/>
                    <a:gd name="T3" fmla="*/ 0 h 15"/>
                    <a:gd name="T4" fmla="*/ 1 w 15"/>
                    <a:gd name="T5" fmla="*/ 0 h 15"/>
                    <a:gd name="T6" fmla="*/ 1 w 15"/>
                    <a:gd name="T7" fmla="*/ 0 h 15"/>
                    <a:gd name="T8" fmla="*/ 1 w 15"/>
                    <a:gd name="T9" fmla="*/ 0 h 15"/>
                    <a:gd name="T10" fmla="*/ 1 w 15"/>
                    <a:gd name="T11" fmla="*/ 0 h 15"/>
                    <a:gd name="T12" fmla="*/ 1 w 15"/>
                    <a:gd name="T13" fmla="*/ 0 h 15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15"/>
                    <a:gd name="T22" fmla="*/ 0 h 15"/>
                    <a:gd name="T23" fmla="*/ 15 w 15"/>
                    <a:gd name="T24" fmla="*/ 15 h 15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15" h="15">
                      <a:moveTo>
                        <a:pt x="3" y="0"/>
                      </a:moveTo>
                      <a:lnTo>
                        <a:pt x="0" y="12"/>
                      </a:lnTo>
                      <a:lnTo>
                        <a:pt x="11" y="15"/>
                      </a:lnTo>
                      <a:lnTo>
                        <a:pt x="13" y="15"/>
                      </a:lnTo>
                      <a:lnTo>
                        <a:pt x="15" y="3"/>
                      </a:lnTo>
                      <a:lnTo>
                        <a:pt x="11" y="2"/>
                      </a:lnTo>
                      <a:lnTo>
                        <a:pt x="3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620" name="Freeform 485"/>
                <p:cNvSpPr>
                  <a:spLocks/>
                </p:cNvSpPr>
                <p:nvPr/>
              </p:nvSpPr>
              <p:spPr bwMode="auto">
                <a:xfrm>
                  <a:off x="1907" y="2722"/>
                  <a:ext cx="7" cy="7"/>
                </a:xfrm>
                <a:custGeom>
                  <a:avLst/>
                  <a:gdLst>
                    <a:gd name="T0" fmla="*/ 0 w 15"/>
                    <a:gd name="T1" fmla="*/ 0 h 15"/>
                    <a:gd name="T2" fmla="*/ 0 w 15"/>
                    <a:gd name="T3" fmla="*/ 0 h 15"/>
                    <a:gd name="T4" fmla="*/ 0 w 15"/>
                    <a:gd name="T5" fmla="*/ 0 h 15"/>
                    <a:gd name="T6" fmla="*/ 0 w 15"/>
                    <a:gd name="T7" fmla="*/ 0 h 15"/>
                    <a:gd name="T8" fmla="*/ 0 w 15"/>
                    <a:gd name="T9" fmla="*/ 0 h 15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5"/>
                    <a:gd name="T16" fmla="*/ 0 h 15"/>
                    <a:gd name="T17" fmla="*/ 15 w 15"/>
                    <a:gd name="T18" fmla="*/ 15 h 15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5" h="15">
                      <a:moveTo>
                        <a:pt x="2" y="0"/>
                      </a:moveTo>
                      <a:lnTo>
                        <a:pt x="0" y="12"/>
                      </a:lnTo>
                      <a:lnTo>
                        <a:pt x="13" y="15"/>
                      </a:lnTo>
                      <a:lnTo>
                        <a:pt x="15" y="3"/>
                      </a:lnTo>
                      <a:lnTo>
                        <a:pt x="2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621" name="Freeform 486"/>
                <p:cNvSpPr>
                  <a:spLocks/>
                </p:cNvSpPr>
                <p:nvPr/>
              </p:nvSpPr>
              <p:spPr bwMode="auto">
                <a:xfrm>
                  <a:off x="1919" y="2724"/>
                  <a:ext cx="7" cy="7"/>
                </a:xfrm>
                <a:custGeom>
                  <a:avLst/>
                  <a:gdLst>
                    <a:gd name="T0" fmla="*/ 0 w 15"/>
                    <a:gd name="T1" fmla="*/ 0 h 15"/>
                    <a:gd name="T2" fmla="*/ 0 w 15"/>
                    <a:gd name="T3" fmla="*/ 0 h 15"/>
                    <a:gd name="T4" fmla="*/ 0 w 15"/>
                    <a:gd name="T5" fmla="*/ 0 h 15"/>
                    <a:gd name="T6" fmla="*/ 0 w 15"/>
                    <a:gd name="T7" fmla="*/ 0 h 15"/>
                    <a:gd name="T8" fmla="*/ 0 w 15"/>
                    <a:gd name="T9" fmla="*/ 0 h 15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5"/>
                    <a:gd name="T16" fmla="*/ 0 h 15"/>
                    <a:gd name="T17" fmla="*/ 15 w 15"/>
                    <a:gd name="T18" fmla="*/ 15 h 15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5" h="15">
                      <a:moveTo>
                        <a:pt x="1" y="0"/>
                      </a:moveTo>
                      <a:lnTo>
                        <a:pt x="0" y="13"/>
                      </a:lnTo>
                      <a:lnTo>
                        <a:pt x="13" y="15"/>
                      </a:lnTo>
                      <a:lnTo>
                        <a:pt x="15" y="2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622" name="Freeform 487"/>
                <p:cNvSpPr>
                  <a:spLocks/>
                </p:cNvSpPr>
                <p:nvPr/>
              </p:nvSpPr>
              <p:spPr bwMode="auto">
                <a:xfrm>
                  <a:off x="1932" y="2726"/>
                  <a:ext cx="7" cy="8"/>
                </a:xfrm>
                <a:custGeom>
                  <a:avLst/>
                  <a:gdLst>
                    <a:gd name="T0" fmla="*/ 0 w 15"/>
                    <a:gd name="T1" fmla="*/ 0 h 17"/>
                    <a:gd name="T2" fmla="*/ 0 w 15"/>
                    <a:gd name="T3" fmla="*/ 0 h 17"/>
                    <a:gd name="T4" fmla="*/ 0 w 15"/>
                    <a:gd name="T5" fmla="*/ 1 h 17"/>
                    <a:gd name="T6" fmla="*/ 0 w 15"/>
                    <a:gd name="T7" fmla="*/ 0 h 17"/>
                    <a:gd name="T8" fmla="*/ 0 w 15"/>
                    <a:gd name="T9" fmla="*/ 0 h 1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5"/>
                    <a:gd name="T16" fmla="*/ 0 h 17"/>
                    <a:gd name="T17" fmla="*/ 15 w 15"/>
                    <a:gd name="T18" fmla="*/ 17 h 1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5" h="17">
                      <a:moveTo>
                        <a:pt x="2" y="0"/>
                      </a:moveTo>
                      <a:lnTo>
                        <a:pt x="0" y="13"/>
                      </a:lnTo>
                      <a:lnTo>
                        <a:pt x="13" y="17"/>
                      </a:lnTo>
                      <a:lnTo>
                        <a:pt x="15" y="4"/>
                      </a:lnTo>
                      <a:lnTo>
                        <a:pt x="2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623" name="Freeform 488"/>
                <p:cNvSpPr>
                  <a:spLocks/>
                </p:cNvSpPr>
                <p:nvPr/>
              </p:nvSpPr>
              <p:spPr bwMode="auto">
                <a:xfrm>
                  <a:off x="1945" y="2728"/>
                  <a:ext cx="8" cy="8"/>
                </a:xfrm>
                <a:custGeom>
                  <a:avLst/>
                  <a:gdLst>
                    <a:gd name="T0" fmla="*/ 1 w 15"/>
                    <a:gd name="T1" fmla="*/ 0 h 15"/>
                    <a:gd name="T2" fmla="*/ 0 w 15"/>
                    <a:gd name="T3" fmla="*/ 1 h 15"/>
                    <a:gd name="T4" fmla="*/ 1 w 15"/>
                    <a:gd name="T5" fmla="*/ 1 h 15"/>
                    <a:gd name="T6" fmla="*/ 1 w 15"/>
                    <a:gd name="T7" fmla="*/ 1 h 15"/>
                    <a:gd name="T8" fmla="*/ 1 w 15"/>
                    <a:gd name="T9" fmla="*/ 0 h 15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5"/>
                    <a:gd name="T16" fmla="*/ 0 h 15"/>
                    <a:gd name="T17" fmla="*/ 15 w 15"/>
                    <a:gd name="T18" fmla="*/ 15 h 15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5" h="15">
                      <a:moveTo>
                        <a:pt x="2" y="0"/>
                      </a:moveTo>
                      <a:lnTo>
                        <a:pt x="0" y="13"/>
                      </a:lnTo>
                      <a:lnTo>
                        <a:pt x="14" y="15"/>
                      </a:lnTo>
                      <a:lnTo>
                        <a:pt x="15" y="2"/>
                      </a:lnTo>
                      <a:lnTo>
                        <a:pt x="2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624" name="Freeform 489"/>
                <p:cNvSpPr>
                  <a:spLocks/>
                </p:cNvSpPr>
                <p:nvPr/>
              </p:nvSpPr>
              <p:spPr bwMode="auto">
                <a:xfrm>
                  <a:off x="1958" y="2730"/>
                  <a:ext cx="8" cy="7"/>
                </a:xfrm>
                <a:custGeom>
                  <a:avLst/>
                  <a:gdLst>
                    <a:gd name="T0" fmla="*/ 1 w 15"/>
                    <a:gd name="T1" fmla="*/ 0 h 14"/>
                    <a:gd name="T2" fmla="*/ 0 w 15"/>
                    <a:gd name="T3" fmla="*/ 1 h 14"/>
                    <a:gd name="T4" fmla="*/ 1 w 15"/>
                    <a:gd name="T5" fmla="*/ 1 h 14"/>
                    <a:gd name="T6" fmla="*/ 1 w 15"/>
                    <a:gd name="T7" fmla="*/ 1 h 14"/>
                    <a:gd name="T8" fmla="*/ 1 w 15"/>
                    <a:gd name="T9" fmla="*/ 1 h 14"/>
                    <a:gd name="T10" fmla="*/ 1 w 15"/>
                    <a:gd name="T11" fmla="*/ 0 h 14"/>
                    <a:gd name="T12" fmla="*/ 1 w 15"/>
                    <a:gd name="T13" fmla="*/ 0 h 14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15"/>
                    <a:gd name="T22" fmla="*/ 0 h 14"/>
                    <a:gd name="T23" fmla="*/ 15 w 15"/>
                    <a:gd name="T24" fmla="*/ 14 h 14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15" h="14">
                      <a:moveTo>
                        <a:pt x="1" y="0"/>
                      </a:moveTo>
                      <a:lnTo>
                        <a:pt x="0" y="13"/>
                      </a:lnTo>
                      <a:lnTo>
                        <a:pt x="10" y="13"/>
                      </a:lnTo>
                      <a:lnTo>
                        <a:pt x="13" y="14"/>
                      </a:lnTo>
                      <a:lnTo>
                        <a:pt x="15" y="1"/>
                      </a:lnTo>
                      <a:lnTo>
                        <a:pt x="10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625" name="Freeform 490"/>
                <p:cNvSpPr>
                  <a:spLocks/>
                </p:cNvSpPr>
                <p:nvPr/>
              </p:nvSpPr>
              <p:spPr bwMode="auto">
                <a:xfrm>
                  <a:off x="1972" y="2731"/>
                  <a:ext cx="7" cy="7"/>
                </a:xfrm>
                <a:custGeom>
                  <a:avLst/>
                  <a:gdLst>
                    <a:gd name="T0" fmla="*/ 0 w 15"/>
                    <a:gd name="T1" fmla="*/ 0 h 15"/>
                    <a:gd name="T2" fmla="*/ 0 w 15"/>
                    <a:gd name="T3" fmla="*/ 0 h 15"/>
                    <a:gd name="T4" fmla="*/ 0 w 15"/>
                    <a:gd name="T5" fmla="*/ 0 h 15"/>
                    <a:gd name="T6" fmla="*/ 0 w 15"/>
                    <a:gd name="T7" fmla="*/ 0 h 15"/>
                    <a:gd name="T8" fmla="*/ 0 w 15"/>
                    <a:gd name="T9" fmla="*/ 0 h 15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5"/>
                    <a:gd name="T16" fmla="*/ 0 h 15"/>
                    <a:gd name="T17" fmla="*/ 15 w 15"/>
                    <a:gd name="T18" fmla="*/ 15 h 15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5" h="15">
                      <a:moveTo>
                        <a:pt x="2" y="0"/>
                      </a:moveTo>
                      <a:lnTo>
                        <a:pt x="0" y="13"/>
                      </a:lnTo>
                      <a:lnTo>
                        <a:pt x="13" y="15"/>
                      </a:lnTo>
                      <a:lnTo>
                        <a:pt x="15" y="2"/>
                      </a:lnTo>
                      <a:lnTo>
                        <a:pt x="2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626" name="Freeform 491"/>
                <p:cNvSpPr>
                  <a:spLocks/>
                </p:cNvSpPr>
                <p:nvPr/>
              </p:nvSpPr>
              <p:spPr bwMode="auto">
                <a:xfrm>
                  <a:off x="1985" y="2732"/>
                  <a:ext cx="6" cy="8"/>
                </a:xfrm>
                <a:custGeom>
                  <a:avLst/>
                  <a:gdLst>
                    <a:gd name="T0" fmla="*/ 0 w 14"/>
                    <a:gd name="T1" fmla="*/ 0 h 15"/>
                    <a:gd name="T2" fmla="*/ 0 w 14"/>
                    <a:gd name="T3" fmla="*/ 1 h 15"/>
                    <a:gd name="T4" fmla="*/ 0 w 14"/>
                    <a:gd name="T5" fmla="*/ 1 h 15"/>
                    <a:gd name="T6" fmla="*/ 0 w 14"/>
                    <a:gd name="T7" fmla="*/ 1 h 15"/>
                    <a:gd name="T8" fmla="*/ 0 w 14"/>
                    <a:gd name="T9" fmla="*/ 1 h 15"/>
                    <a:gd name="T10" fmla="*/ 0 w 14"/>
                    <a:gd name="T11" fmla="*/ 0 h 15"/>
                    <a:gd name="T12" fmla="*/ 0 w 14"/>
                    <a:gd name="T13" fmla="*/ 0 h 15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14"/>
                    <a:gd name="T22" fmla="*/ 0 h 15"/>
                    <a:gd name="T23" fmla="*/ 14 w 14"/>
                    <a:gd name="T24" fmla="*/ 15 h 15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14" h="15">
                      <a:moveTo>
                        <a:pt x="2" y="0"/>
                      </a:moveTo>
                      <a:lnTo>
                        <a:pt x="0" y="14"/>
                      </a:lnTo>
                      <a:lnTo>
                        <a:pt x="5" y="14"/>
                      </a:lnTo>
                      <a:lnTo>
                        <a:pt x="14" y="15"/>
                      </a:lnTo>
                      <a:lnTo>
                        <a:pt x="14" y="2"/>
                      </a:lnTo>
                      <a:lnTo>
                        <a:pt x="5" y="0"/>
                      </a:lnTo>
                      <a:lnTo>
                        <a:pt x="2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627" name="Freeform 492"/>
                <p:cNvSpPr>
                  <a:spLocks/>
                </p:cNvSpPr>
                <p:nvPr/>
              </p:nvSpPr>
              <p:spPr bwMode="auto">
                <a:xfrm>
                  <a:off x="1998" y="2733"/>
                  <a:ext cx="6" cy="7"/>
                </a:xfrm>
                <a:custGeom>
                  <a:avLst/>
                  <a:gdLst>
                    <a:gd name="T0" fmla="*/ 0 w 13"/>
                    <a:gd name="T1" fmla="*/ 0 h 15"/>
                    <a:gd name="T2" fmla="*/ 0 w 13"/>
                    <a:gd name="T3" fmla="*/ 0 h 15"/>
                    <a:gd name="T4" fmla="*/ 0 w 13"/>
                    <a:gd name="T5" fmla="*/ 0 h 15"/>
                    <a:gd name="T6" fmla="*/ 0 w 13"/>
                    <a:gd name="T7" fmla="*/ 0 h 15"/>
                    <a:gd name="T8" fmla="*/ 0 w 13"/>
                    <a:gd name="T9" fmla="*/ 0 h 15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3"/>
                    <a:gd name="T16" fmla="*/ 0 h 15"/>
                    <a:gd name="T17" fmla="*/ 13 w 13"/>
                    <a:gd name="T18" fmla="*/ 15 h 15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3" h="15">
                      <a:moveTo>
                        <a:pt x="0" y="0"/>
                      </a:moveTo>
                      <a:lnTo>
                        <a:pt x="0" y="13"/>
                      </a:lnTo>
                      <a:lnTo>
                        <a:pt x="13" y="15"/>
                      </a:lnTo>
                      <a:lnTo>
                        <a:pt x="13" y="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628" name="Freeform 493"/>
                <p:cNvSpPr>
                  <a:spLocks/>
                </p:cNvSpPr>
                <p:nvPr/>
              </p:nvSpPr>
              <p:spPr bwMode="auto">
                <a:xfrm>
                  <a:off x="2011" y="2735"/>
                  <a:ext cx="7" cy="6"/>
                </a:xfrm>
                <a:custGeom>
                  <a:avLst/>
                  <a:gdLst>
                    <a:gd name="T0" fmla="*/ 0 w 13"/>
                    <a:gd name="T1" fmla="*/ 0 h 14"/>
                    <a:gd name="T2" fmla="*/ 0 w 13"/>
                    <a:gd name="T3" fmla="*/ 0 h 14"/>
                    <a:gd name="T4" fmla="*/ 1 w 13"/>
                    <a:gd name="T5" fmla="*/ 0 h 14"/>
                    <a:gd name="T6" fmla="*/ 1 w 13"/>
                    <a:gd name="T7" fmla="*/ 0 h 14"/>
                    <a:gd name="T8" fmla="*/ 1 w 13"/>
                    <a:gd name="T9" fmla="*/ 0 h 14"/>
                    <a:gd name="T10" fmla="*/ 1 w 13"/>
                    <a:gd name="T11" fmla="*/ 0 h 14"/>
                    <a:gd name="T12" fmla="*/ 0 w 13"/>
                    <a:gd name="T13" fmla="*/ 0 h 14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13"/>
                    <a:gd name="T22" fmla="*/ 0 h 14"/>
                    <a:gd name="T23" fmla="*/ 13 w 13"/>
                    <a:gd name="T24" fmla="*/ 14 h 14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13" h="14">
                      <a:moveTo>
                        <a:pt x="0" y="0"/>
                      </a:moveTo>
                      <a:lnTo>
                        <a:pt x="0" y="14"/>
                      </a:lnTo>
                      <a:lnTo>
                        <a:pt x="3" y="14"/>
                      </a:lnTo>
                      <a:lnTo>
                        <a:pt x="13" y="14"/>
                      </a:lnTo>
                      <a:lnTo>
                        <a:pt x="13" y="0"/>
                      </a:lnTo>
                      <a:lnTo>
                        <a:pt x="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629" name="Rectangle 494"/>
                <p:cNvSpPr>
                  <a:spLocks noChangeArrowheads="1"/>
                </p:cNvSpPr>
                <p:nvPr/>
              </p:nvSpPr>
              <p:spPr bwMode="auto">
                <a:xfrm>
                  <a:off x="2024" y="2736"/>
                  <a:ext cx="7" cy="6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630" name="Freeform 495"/>
                <p:cNvSpPr>
                  <a:spLocks/>
                </p:cNvSpPr>
                <p:nvPr/>
              </p:nvSpPr>
              <p:spPr bwMode="auto">
                <a:xfrm>
                  <a:off x="2037" y="2736"/>
                  <a:ext cx="7" cy="7"/>
                </a:xfrm>
                <a:custGeom>
                  <a:avLst/>
                  <a:gdLst>
                    <a:gd name="T0" fmla="*/ 0 w 13"/>
                    <a:gd name="T1" fmla="*/ 0 h 15"/>
                    <a:gd name="T2" fmla="*/ 0 w 13"/>
                    <a:gd name="T3" fmla="*/ 0 h 15"/>
                    <a:gd name="T4" fmla="*/ 1 w 13"/>
                    <a:gd name="T5" fmla="*/ 0 h 15"/>
                    <a:gd name="T6" fmla="*/ 1 w 13"/>
                    <a:gd name="T7" fmla="*/ 0 h 15"/>
                    <a:gd name="T8" fmla="*/ 1 w 13"/>
                    <a:gd name="T9" fmla="*/ 0 h 15"/>
                    <a:gd name="T10" fmla="*/ 1 w 13"/>
                    <a:gd name="T11" fmla="*/ 0 h 15"/>
                    <a:gd name="T12" fmla="*/ 0 w 13"/>
                    <a:gd name="T13" fmla="*/ 0 h 15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13"/>
                    <a:gd name="T22" fmla="*/ 0 h 15"/>
                    <a:gd name="T23" fmla="*/ 13 w 13"/>
                    <a:gd name="T24" fmla="*/ 15 h 15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13" h="15">
                      <a:moveTo>
                        <a:pt x="0" y="0"/>
                      </a:moveTo>
                      <a:lnTo>
                        <a:pt x="0" y="13"/>
                      </a:lnTo>
                      <a:lnTo>
                        <a:pt x="3" y="15"/>
                      </a:lnTo>
                      <a:lnTo>
                        <a:pt x="13" y="15"/>
                      </a:lnTo>
                      <a:lnTo>
                        <a:pt x="13" y="2"/>
                      </a:lnTo>
                      <a:lnTo>
                        <a:pt x="3" y="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631" name="Rectangle 496"/>
                <p:cNvSpPr>
                  <a:spLocks noChangeArrowheads="1"/>
                </p:cNvSpPr>
                <p:nvPr/>
              </p:nvSpPr>
              <p:spPr bwMode="auto">
                <a:xfrm>
                  <a:off x="2050" y="2736"/>
                  <a:ext cx="7" cy="7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632" name="Freeform 497"/>
                <p:cNvSpPr>
                  <a:spLocks/>
                </p:cNvSpPr>
                <p:nvPr/>
              </p:nvSpPr>
              <p:spPr bwMode="auto">
                <a:xfrm>
                  <a:off x="2064" y="2737"/>
                  <a:ext cx="6" cy="7"/>
                </a:xfrm>
                <a:custGeom>
                  <a:avLst/>
                  <a:gdLst>
                    <a:gd name="T0" fmla="*/ 0 w 13"/>
                    <a:gd name="T1" fmla="*/ 0 h 14"/>
                    <a:gd name="T2" fmla="*/ 0 w 13"/>
                    <a:gd name="T3" fmla="*/ 1 h 14"/>
                    <a:gd name="T4" fmla="*/ 0 w 13"/>
                    <a:gd name="T5" fmla="*/ 1 h 14"/>
                    <a:gd name="T6" fmla="*/ 0 w 13"/>
                    <a:gd name="T7" fmla="*/ 1 h 14"/>
                    <a:gd name="T8" fmla="*/ 0 w 13"/>
                    <a:gd name="T9" fmla="*/ 0 h 14"/>
                    <a:gd name="T10" fmla="*/ 0 w 13"/>
                    <a:gd name="T11" fmla="*/ 0 h 14"/>
                    <a:gd name="T12" fmla="*/ 0 w 13"/>
                    <a:gd name="T13" fmla="*/ 0 h 14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13"/>
                    <a:gd name="T22" fmla="*/ 0 h 14"/>
                    <a:gd name="T23" fmla="*/ 13 w 13"/>
                    <a:gd name="T24" fmla="*/ 14 h 14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13" h="14">
                      <a:moveTo>
                        <a:pt x="0" y="0"/>
                      </a:moveTo>
                      <a:lnTo>
                        <a:pt x="0" y="14"/>
                      </a:lnTo>
                      <a:lnTo>
                        <a:pt x="7" y="14"/>
                      </a:lnTo>
                      <a:lnTo>
                        <a:pt x="13" y="14"/>
                      </a:lnTo>
                      <a:lnTo>
                        <a:pt x="13" y="0"/>
                      </a:lnTo>
                      <a:lnTo>
                        <a:pt x="7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633" name="Rectangle 498"/>
                <p:cNvSpPr>
                  <a:spLocks noChangeArrowheads="1"/>
                </p:cNvSpPr>
                <p:nvPr/>
              </p:nvSpPr>
              <p:spPr bwMode="auto">
                <a:xfrm>
                  <a:off x="2077" y="2737"/>
                  <a:ext cx="6" cy="7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634" name="Freeform 499"/>
                <p:cNvSpPr>
                  <a:spLocks/>
                </p:cNvSpPr>
                <p:nvPr/>
              </p:nvSpPr>
              <p:spPr bwMode="auto">
                <a:xfrm>
                  <a:off x="2090" y="2737"/>
                  <a:ext cx="7" cy="7"/>
                </a:xfrm>
                <a:custGeom>
                  <a:avLst/>
                  <a:gdLst>
                    <a:gd name="T0" fmla="*/ 0 w 13"/>
                    <a:gd name="T1" fmla="*/ 0 h 14"/>
                    <a:gd name="T2" fmla="*/ 0 w 13"/>
                    <a:gd name="T3" fmla="*/ 1 h 14"/>
                    <a:gd name="T4" fmla="*/ 1 w 13"/>
                    <a:gd name="T5" fmla="*/ 1 h 14"/>
                    <a:gd name="T6" fmla="*/ 1 w 13"/>
                    <a:gd name="T7" fmla="*/ 1 h 14"/>
                    <a:gd name="T8" fmla="*/ 1 w 13"/>
                    <a:gd name="T9" fmla="*/ 0 h 14"/>
                    <a:gd name="T10" fmla="*/ 1 w 13"/>
                    <a:gd name="T11" fmla="*/ 0 h 14"/>
                    <a:gd name="T12" fmla="*/ 0 w 13"/>
                    <a:gd name="T13" fmla="*/ 0 h 14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13"/>
                    <a:gd name="T22" fmla="*/ 0 h 14"/>
                    <a:gd name="T23" fmla="*/ 13 w 13"/>
                    <a:gd name="T24" fmla="*/ 14 h 14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13" h="14">
                      <a:moveTo>
                        <a:pt x="0" y="0"/>
                      </a:moveTo>
                      <a:lnTo>
                        <a:pt x="0" y="14"/>
                      </a:lnTo>
                      <a:lnTo>
                        <a:pt x="10" y="14"/>
                      </a:lnTo>
                      <a:lnTo>
                        <a:pt x="13" y="14"/>
                      </a:lnTo>
                      <a:lnTo>
                        <a:pt x="13" y="0"/>
                      </a:lnTo>
                      <a:lnTo>
                        <a:pt x="1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635" name="Rectangle 500"/>
                <p:cNvSpPr>
                  <a:spLocks noChangeArrowheads="1"/>
                </p:cNvSpPr>
                <p:nvPr/>
              </p:nvSpPr>
              <p:spPr bwMode="auto">
                <a:xfrm>
                  <a:off x="2103" y="2737"/>
                  <a:ext cx="7" cy="7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636" name="Rectangle 501"/>
                <p:cNvSpPr>
                  <a:spLocks noChangeArrowheads="1"/>
                </p:cNvSpPr>
                <p:nvPr/>
              </p:nvSpPr>
              <p:spPr bwMode="auto">
                <a:xfrm>
                  <a:off x="2116" y="2737"/>
                  <a:ext cx="7" cy="7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637" name="Rectangle 502"/>
                <p:cNvSpPr>
                  <a:spLocks noChangeArrowheads="1"/>
                </p:cNvSpPr>
                <p:nvPr/>
              </p:nvSpPr>
              <p:spPr bwMode="auto">
                <a:xfrm>
                  <a:off x="2129" y="2736"/>
                  <a:ext cx="7" cy="7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638" name="Rectangle 503"/>
                <p:cNvSpPr>
                  <a:spLocks noChangeArrowheads="1"/>
                </p:cNvSpPr>
                <p:nvPr/>
              </p:nvSpPr>
              <p:spPr bwMode="auto">
                <a:xfrm>
                  <a:off x="2143" y="2736"/>
                  <a:ext cx="6" cy="7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639" name="Rectangle 504"/>
                <p:cNvSpPr>
                  <a:spLocks noChangeArrowheads="1"/>
                </p:cNvSpPr>
                <p:nvPr/>
              </p:nvSpPr>
              <p:spPr bwMode="auto">
                <a:xfrm>
                  <a:off x="2156" y="2736"/>
                  <a:ext cx="6" cy="6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640" name="Rectangle 505"/>
                <p:cNvSpPr>
                  <a:spLocks noChangeArrowheads="1"/>
                </p:cNvSpPr>
                <p:nvPr/>
              </p:nvSpPr>
              <p:spPr bwMode="auto">
                <a:xfrm>
                  <a:off x="2169" y="2735"/>
                  <a:ext cx="6" cy="6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641" name="Rectangle 506"/>
                <p:cNvSpPr>
                  <a:spLocks noChangeArrowheads="1"/>
                </p:cNvSpPr>
                <p:nvPr/>
              </p:nvSpPr>
              <p:spPr bwMode="auto">
                <a:xfrm>
                  <a:off x="2182" y="2734"/>
                  <a:ext cx="7" cy="6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642" name="Freeform 507"/>
                <p:cNvSpPr>
                  <a:spLocks/>
                </p:cNvSpPr>
                <p:nvPr/>
              </p:nvSpPr>
              <p:spPr bwMode="auto">
                <a:xfrm>
                  <a:off x="2195" y="2732"/>
                  <a:ext cx="7" cy="8"/>
                </a:xfrm>
                <a:custGeom>
                  <a:avLst/>
                  <a:gdLst>
                    <a:gd name="T0" fmla="*/ 0 w 14"/>
                    <a:gd name="T1" fmla="*/ 1 h 15"/>
                    <a:gd name="T2" fmla="*/ 0 w 14"/>
                    <a:gd name="T3" fmla="*/ 1 h 15"/>
                    <a:gd name="T4" fmla="*/ 1 w 14"/>
                    <a:gd name="T5" fmla="*/ 1 h 15"/>
                    <a:gd name="T6" fmla="*/ 1 w 14"/>
                    <a:gd name="T7" fmla="*/ 0 h 15"/>
                    <a:gd name="T8" fmla="*/ 0 w 14"/>
                    <a:gd name="T9" fmla="*/ 1 h 15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4"/>
                    <a:gd name="T16" fmla="*/ 0 h 15"/>
                    <a:gd name="T17" fmla="*/ 14 w 14"/>
                    <a:gd name="T18" fmla="*/ 15 h 15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4" h="15">
                      <a:moveTo>
                        <a:pt x="0" y="2"/>
                      </a:moveTo>
                      <a:lnTo>
                        <a:pt x="0" y="15"/>
                      </a:lnTo>
                      <a:lnTo>
                        <a:pt x="14" y="14"/>
                      </a:lnTo>
                      <a:lnTo>
                        <a:pt x="14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643" name="Freeform 508"/>
                <p:cNvSpPr>
                  <a:spLocks/>
                </p:cNvSpPr>
                <p:nvPr/>
              </p:nvSpPr>
              <p:spPr bwMode="auto">
                <a:xfrm>
                  <a:off x="2208" y="2731"/>
                  <a:ext cx="7" cy="8"/>
                </a:xfrm>
                <a:custGeom>
                  <a:avLst/>
                  <a:gdLst>
                    <a:gd name="T0" fmla="*/ 0 w 15"/>
                    <a:gd name="T1" fmla="*/ 1 h 15"/>
                    <a:gd name="T2" fmla="*/ 0 w 15"/>
                    <a:gd name="T3" fmla="*/ 1 h 15"/>
                    <a:gd name="T4" fmla="*/ 0 w 15"/>
                    <a:gd name="T5" fmla="*/ 1 h 15"/>
                    <a:gd name="T6" fmla="*/ 0 w 15"/>
                    <a:gd name="T7" fmla="*/ 0 h 15"/>
                    <a:gd name="T8" fmla="*/ 0 w 15"/>
                    <a:gd name="T9" fmla="*/ 1 h 15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5"/>
                    <a:gd name="T16" fmla="*/ 0 h 15"/>
                    <a:gd name="T17" fmla="*/ 15 w 15"/>
                    <a:gd name="T18" fmla="*/ 15 h 15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5" h="15">
                      <a:moveTo>
                        <a:pt x="0" y="1"/>
                      </a:moveTo>
                      <a:lnTo>
                        <a:pt x="2" y="15"/>
                      </a:lnTo>
                      <a:lnTo>
                        <a:pt x="15" y="13"/>
                      </a:lnTo>
                      <a:lnTo>
                        <a:pt x="13" y="0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644" name="Freeform 509"/>
                <p:cNvSpPr>
                  <a:spLocks/>
                </p:cNvSpPr>
                <p:nvPr/>
              </p:nvSpPr>
              <p:spPr bwMode="auto">
                <a:xfrm>
                  <a:off x="2221" y="2730"/>
                  <a:ext cx="7" cy="7"/>
                </a:xfrm>
                <a:custGeom>
                  <a:avLst/>
                  <a:gdLst>
                    <a:gd name="T0" fmla="*/ 0 w 15"/>
                    <a:gd name="T1" fmla="*/ 1 h 14"/>
                    <a:gd name="T2" fmla="*/ 0 w 15"/>
                    <a:gd name="T3" fmla="*/ 1 h 14"/>
                    <a:gd name="T4" fmla="*/ 0 w 15"/>
                    <a:gd name="T5" fmla="*/ 1 h 14"/>
                    <a:gd name="T6" fmla="*/ 0 w 15"/>
                    <a:gd name="T7" fmla="*/ 1 h 14"/>
                    <a:gd name="T8" fmla="*/ 0 w 15"/>
                    <a:gd name="T9" fmla="*/ 0 h 14"/>
                    <a:gd name="T10" fmla="*/ 0 w 15"/>
                    <a:gd name="T11" fmla="*/ 0 h 14"/>
                    <a:gd name="T12" fmla="*/ 0 w 15"/>
                    <a:gd name="T13" fmla="*/ 1 h 14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15"/>
                    <a:gd name="T22" fmla="*/ 0 h 14"/>
                    <a:gd name="T23" fmla="*/ 15 w 15"/>
                    <a:gd name="T24" fmla="*/ 14 h 14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15" h="14">
                      <a:moveTo>
                        <a:pt x="0" y="1"/>
                      </a:moveTo>
                      <a:lnTo>
                        <a:pt x="2" y="14"/>
                      </a:lnTo>
                      <a:lnTo>
                        <a:pt x="12" y="13"/>
                      </a:lnTo>
                      <a:lnTo>
                        <a:pt x="15" y="13"/>
                      </a:lnTo>
                      <a:lnTo>
                        <a:pt x="14" y="0"/>
                      </a:lnTo>
                      <a:lnTo>
                        <a:pt x="12" y="0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645" name="Freeform 510"/>
                <p:cNvSpPr>
                  <a:spLocks/>
                </p:cNvSpPr>
                <p:nvPr/>
              </p:nvSpPr>
              <p:spPr bwMode="auto">
                <a:xfrm>
                  <a:off x="2234" y="2728"/>
                  <a:ext cx="7" cy="8"/>
                </a:xfrm>
                <a:custGeom>
                  <a:avLst/>
                  <a:gdLst>
                    <a:gd name="T0" fmla="*/ 0 w 15"/>
                    <a:gd name="T1" fmla="*/ 1 h 15"/>
                    <a:gd name="T2" fmla="*/ 0 w 15"/>
                    <a:gd name="T3" fmla="*/ 1 h 15"/>
                    <a:gd name="T4" fmla="*/ 0 w 15"/>
                    <a:gd name="T5" fmla="*/ 1 h 15"/>
                    <a:gd name="T6" fmla="*/ 0 w 15"/>
                    <a:gd name="T7" fmla="*/ 0 h 15"/>
                    <a:gd name="T8" fmla="*/ 0 w 15"/>
                    <a:gd name="T9" fmla="*/ 1 h 15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5"/>
                    <a:gd name="T16" fmla="*/ 0 h 15"/>
                    <a:gd name="T17" fmla="*/ 15 w 15"/>
                    <a:gd name="T18" fmla="*/ 15 h 15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5" h="15">
                      <a:moveTo>
                        <a:pt x="0" y="2"/>
                      </a:moveTo>
                      <a:lnTo>
                        <a:pt x="1" y="15"/>
                      </a:lnTo>
                      <a:lnTo>
                        <a:pt x="15" y="13"/>
                      </a:lnTo>
                      <a:lnTo>
                        <a:pt x="13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646" name="Freeform 511"/>
                <p:cNvSpPr>
                  <a:spLocks/>
                </p:cNvSpPr>
                <p:nvPr/>
              </p:nvSpPr>
              <p:spPr bwMode="auto">
                <a:xfrm>
                  <a:off x="2247" y="2726"/>
                  <a:ext cx="7" cy="8"/>
                </a:xfrm>
                <a:custGeom>
                  <a:avLst/>
                  <a:gdLst>
                    <a:gd name="T0" fmla="*/ 0 w 15"/>
                    <a:gd name="T1" fmla="*/ 1 h 15"/>
                    <a:gd name="T2" fmla="*/ 0 w 15"/>
                    <a:gd name="T3" fmla="*/ 1 h 15"/>
                    <a:gd name="T4" fmla="*/ 0 w 15"/>
                    <a:gd name="T5" fmla="*/ 1 h 15"/>
                    <a:gd name="T6" fmla="*/ 0 w 15"/>
                    <a:gd name="T7" fmla="*/ 1 h 15"/>
                    <a:gd name="T8" fmla="*/ 0 w 15"/>
                    <a:gd name="T9" fmla="*/ 0 h 15"/>
                    <a:gd name="T10" fmla="*/ 0 w 15"/>
                    <a:gd name="T11" fmla="*/ 1 h 15"/>
                    <a:gd name="T12" fmla="*/ 0 w 15"/>
                    <a:gd name="T13" fmla="*/ 1 h 15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15"/>
                    <a:gd name="T22" fmla="*/ 0 h 15"/>
                    <a:gd name="T23" fmla="*/ 15 w 15"/>
                    <a:gd name="T24" fmla="*/ 15 h 15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15" h="15">
                      <a:moveTo>
                        <a:pt x="0" y="2"/>
                      </a:moveTo>
                      <a:lnTo>
                        <a:pt x="2" y="15"/>
                      </a:lnTo>
                      <a:lnTo>
                        <a:pt x="5" y="15"/>
                      </a:lnTo>
                      <a:lnTo>
                        <a:pt x="15" y="13"/>
                      </a:lnTo>
                      <a:lnTo>
                        <a:pt x="13" y="0"/>
                      </a:lnTo>
                      <a:lnTo>
                        <a:pt x="5" y="2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647" name="Freeform 512"/>
                <p:cNvSpPr>
                  <a:spLocks/>
                </p:cNvSpPr>
                <p:nvPr/>
              </p:nvSpPr>
              <p:spPr bwMode="auto">
                <a:xfrm>
                  <a:off x="2260" y="2724"/>
                  <a:ext cx="8" cy="8"/>
                </a:xfrm>
                <a:custGeom>
                  <a:avLst/>
                  <a:gdLst>
                    <a:gd name="T0" fmla="*/ 0 w 15"/>
                    <a:gd name="T1" fmla="*/ 1 h 16"/>
                    <a:gd name="T2" fmla="*/ 1 w 15"/>
                    <a:gd name="T3" fmla="*/ 1 h 16"/>
                    <a:gd name="T4" fmla="*/ 1 w 15"/>
                    <a:gd name="T5" fmla="*/ 1 h 16"/>
                    <a:gd name="T6" fmla="*/ 1 w 15"/>
                    <a:gd name="T7" fmla="*/ 0 h 16"/>
                    <a:gd name="T8" fmla="*/ 0 w 15"/>
                    <a:gd name="T9" fmla="*/ 1 h 1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5"/>
                    <a:gd name="T16" fmla="*/ 0 h 16"/>
                    <a:gd name="T17" fmla="*/ 15 w 15"/>
                    <a:gd name="T18" fmla="*/ 16 h 1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5" h="16">
                      <a:moveTo>
                        <a:pt x="0" y="3"/>
                      </a:moveTo>
                      <a:lnTo>
                        <a:pt x="2" y="16"/>
                      </a:lnTo>
                      <a:lnTo>
                        <a:pt x="15" y="13"/>
                      </a:lnTo>
                      <a:lnTo>
                        <a:pt x="14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648" name="Freeform 513"/>
                <p:cNvSpPr>
                  <a:spLocks/>
                </p:cNvSpPr>
                <p:nvPr/>
              </p:nvSpPr>
              <p:spPr bwMode="auto">
                <a:xfrm>
                  <a:off x="2273" y="2722"/>
                  <a:ext cx="8" cy="7"/>
                </a:xfrm>
                <a:custGeom>
                  <a:avLst/>
                  <a:gdLst>
                    <a:gd name="T0" fmla="*/ 0 w 14"/>
                    <a:gd name="T1" fmla="*/ 1 h 13"/>
                    <a:gd name="T2" fmla="*/ 1 w 14"/>
                    <a:gd name="T3" fmla="*/ 1 h 13"/>
                    <a:gd name="T4" fmla="*/ 2 w 14"/>
                    <a:gd name="T5" fmla="*/ 1 h 13"/>
                    <a:gd name="T6" fmla="*/ 1 w 14"/>
                    <a:gd name="T7" fmla="*/ 0 h 13"/>
                    <a:gd name="T8" fmla="*/ 0 w 14"/>
                    <a:gd name="T9" fmla="*/ 1 h 1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4"/>
                    <a:gd name="T16" fmla="*/ 0 h 13"/>
                    <a:gd name="T17" fmla="*/ 14 w 14"/>
                    <a:gd name="T18" fmla="*/ 13 h 1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4" h="13">
                      <a:moveTo>
                        <a:pt x="0" y="1"/>
                      </a:moveTo>
                      <a:lnTo>
                        <a:pt x="1" y="13"/>
                      </a:lnTo>
                      <a:lnTo>
                        <a:pt x="14" y="11"/>
                      </a:lnTo>
                      <a:lnTo>
                        <a:pt x="13" y="0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649" name="Freeform 514"/>
                <p:cNvSpPr>
                  <a:spLocks/>
                </p:cNvSpPr>
                <p:nvPr/>
              </p:nvSpPr>
              <p:spPr bwMode="auto">
                <a:xfrm>
                  <a:off x="2286" y="2720"/>
                  <a:ext cx="7" cy="6"/>
                </a:xfrm>
                <a:custGeom>
                  <a:avLst/>
                  <a:gdLst>
                    <a:gd name="T0" fmla="*/ 0 w 15"/>
                    <a:gd name="T1" fmla="*/ 0 h 13"/>
                    <a:gd name="T2" fmla="*/ 0 w 15"/>
                    <a:gd name="T3" fmla="*/ 0 h 13"/>
                    <a:gd name="T4" fmla="*/ 0 w 15"/>
                    <a:gd name="T5" fmla="*/ 0 h 13"/>
                    <a:gd name="T6" fmla="*/ 0 w 15"/>
                    <a:gd name="T7" fmla="*/ 0 h 13"/>
                    <a:gd name="T8" fmla="*/ 0 w 15"/>
                    <a:gd name="T9" fmla="*/ 0 h 13"/>
                    <a:gd name="T10" fmla="*/ 0 w 15"/>
                    <a:gd name="T11" fmla="*/ 0 h 13"/>
                    <a:gd name="T12" fmla="*/ 0 w 15"/>
                    <a:gd name="T13" fmla="*/ 0 h 13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15"/>
                    <a:gd name="T22" fmla="*/ 0 h 13"/>
                    <a:gd name="T23" fmla="*/ 15 w 15"/>
                    <a:gd name="T24" fmla="*/ 13 h 13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15" h="13">
                      <a:moveTo>
                        <a:pt x="0" y="1"/>
                      </a:moveTo>
                      <a:lnTo>
                        <a:pt x="2" y="13"/>
                      </a:lnTo>
                      <a:lnTo>
                        <a:pt x="10" y="13"/>
                      </a:lnTo>
                      <a:lnTo>
                        <a:pt x="15" y="11"/>
                      </a:lnTo>
                      <a:lnTo>
                        <a:pt x="14" y="0"/>
                      </a:lnTo>
                      <a:lnTo>
                        <a:pt x="10" y="0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650" name="Freeform 515"/>
                <p:cNvSpPr>
                  <a:spLocks/>
                </p:cNvSpPr>
                <p:nvPr/>
              </p:nvSpPr>
              <p:spPr bwMode="auto">
                <a:xfrm>
                  <a:off x="2299" y="2717"/>
                  <a:ext cx="7" cy="7"/>
                </a:xfrm>
                <a:custGeom>
                  <a:avLst/>
                  <a:gdLst>
                    <a:gd name="T0" fmla="*/ 0 w 14"/>
                    <a:gd name="T1" fmla="*/ 0 h 15"/>
                    <a:gd name="T2" fmla="*/ 1 w 14"/>
                    <a:gd name="T3" fmla="*/ 0 h 15"/>
                    <a:gd name="T4" fmla="*/ 1 w 14"/>
                    <a:gd name="T5" fmla="*/ 0 h 15"/>
                    <a:gd name="T6" fmla="*/ 1 w 14"/>
                    <a:gd name="T7" fmla="*/ 0 h 15"/>
                    <a:gd name="T8" fmla="*/ 0 w 14"/>
                    <a:gd name="T9" fmla="*/ 0 h 15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4"/>
                    <a:gd name="T16" fmla="*/ 0 h 15"/>
                    <a:gd name="T17" fmla="*/ 14 w 14"/>
                    <a:gd name="T18" fmla="*/ 15 h 15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4" h="15">
                      <a:moveTo>
                        <a:pt x="0" y="4"/>
                      </a:moveTo>
                      <a:lnTo>
                        <a:pt x="1" y="15"/>
                      </a:lnTo>
                      <a:lnTo>
                        <a:pt x="14" y="12"/>
                      </a:lnTo>
                      <a:lnTo>
                        <a:pt x="13" y="0"/>
                      </a:lnTo>
                      <a:lnTo>
                        <a:pt x="0" y="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651" name="Freeform 516"/>
                <p:cNvSpPr>
                  <a:spLocks/>
                </p:cNvSpPr>
                <p:nvPr/>
              </p:nvSpPr>
              <p:spPr bwMode="auto">
                <a:xfrm>
                  <a:off x="2311" y="2713"/>
                  <a:ext cx="8" cy="8"/>
                </a:xfrm>
                <a:custGeom>
                  <a:avLst/>
                  <a:gdLst>
                    <a:gd name="T0" fmla="*/ 0 w 17"/>
                    <a:gd name="T1" fmla="*/ 1 h 14"/>
                    <a:gd name="T2" fmla="*/ 0 w 17"/>
                    <a:gd name="T3" fmla="*/ 2 h 14"/>
                    <a:gd name="T4" fmla="*/ 1 w 17"/>
                    <a:gd name="T5" fmla="*/ 1 h 14"/>
                    <a:gd name="T6" fmla="*/ 0 w 17"/>
                    <a:gd name="T7" fmla="*/ 0 h 14"/>
                    <a:gd name="T8" fmla="*/ 0 w 17"/>
                    <a:gd name="T9" fmla="*/ 1 h 1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7"/>
                    <a:gd name="T16" fmla="*/ 0 h 14"/>
                    <a:gd name="T17" fmla="*/ 17 w 17"/>
                    <a:gd name="T18" fmla="*/ 14 h 14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7" h="14">
                      <a:moveTo>
                        <a:pt x="0" y="3"/>
                      </a:moveTo>
                      <a:lnTo>
                        <a:pt x="4" y="14"/>
                      </a:lnTo>
                      <a:lnTo>
                        <a:pt x="17" y="11"/>
                      </a:lnTo>
                      <a:lnTo>
                        <a:pt x="13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652" name="Freeform 517"/>
                <p:cNvSpPr>
                  <a:spLocks/>
                </p:cNvSpPr>
                <p:nvPr/>
              </p:nvSpPr>
              <p:spPr bwMode="auto">
                <a:xfrm>
                  <a:off x="2324" y="2709"/>
                  <a:ext cx="8" cy="8"/>
                </a:xfrm>
                <a:custGeom>
                  <a:avLst/>
                  <a:gdLst>
                    <a:gd name="T0" fmla="*/ 0 w 16"/>
                    <a:gd name="T1" fmla="*/ 0 h 17"/>
                    <a:gd name="T2" fmla="*/ 1 w 16"/>
                    <a:gd name="T3" fmla="*/ 1 h 17"/>
                    <a:gd name="T4" fmla="*/ 1 w 16"/>
                    <a:gd name="T5" fmla="*/ 0 h 17"/>
                    <a:gd name="T6" fmla="*/ 1 w 16"/>
                    <a:gd name="T7" fmla="*/ 0 h 17"/>
                    <a:gd name="T8" fmla="*/ 0 w 16"/>
                    <a:gd name="T9" fmla="*/ 0 h 1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6"/>
                    <a:gd name="T16" fmla="*/ 0 h 17"/>
                    <a:gd name="T17" fmla="*/ 16 w 16"/>
                    <a:gd name="T18" fmla="*/ 17 h 1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6" h="17">
                      <a:moveTo>
                        <a:pt x="0" y="5"/>
                      </a:moveTo>
                      <a:lnTo>
                        <a:pt x="3" y="17"/>
                      </a:lnTo>
                      <a:lnTo>
                        <a:pt x="16" y="12"/>
                      </a:lnTo>
                      <a:lnTo>
                        <a:pt x="13" y="0"/>
                      </a:lnTo>
                      <a:lnTo>
                        <a:pt x="0" y="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653" name="Freeform 518"/>
                <p:cNvSpPr>
                  <a:spLocks/>
                </p:cNvSpPr>
                <p:nvPr/>
              </p:nvSpPr>
              <p:spPr bwMode="auto">
                <a:xfrm>
                  <a:off x="2336" y="2704"/>
                  <a:ext cx="8" cy="9"/>
                </a:xfrm>
                <a:custGeom>
                  <a:avLst/>
                  <a:gdLst>
                    <a:gd name="T0" fmla="*/ 0 w 16"/>
                    <a:gd name="T1" fmla="*/ 1 h 16"/>
                    <a:gd name="T2" fmla="*/ 1 w 16"/>
                    <a:gd name="T3" fmla="*/ 2 h 16"/>
                    <a:gd name="T4" fmla="*/ 1 w 16"/>
                    <a:gd name="T5" fmla="*/ 2 h 16"/>
                    <a:gd name="T6" fmla="*/ 1 w 16"/>
                    <a:gd name="T7" fmla="*/ 2 h 16"/>
                    <a:gd name="T8" fmla="*/ 1 w 16"/>
                    <a:gd name="T9" fmla="*/ 1 h 16"/>
                    <a:gd name="T10" fmla="*/ 1 w 16"/>
                    <a:gd name="T11" fmla="*/ 0 h 16"/>
                    <a:gd name="T12" fmla="*/ 0 w 16"/>
                    <a:gd name="T13" fmla="*/ 1 h 16"/>
                    <a:gd name="T14" fmla="*/ 1 w 16"/>
                    <a:gd name="T15" fmla="*/ 1 h 16"/>
                    <a:gd name="T16" fmla="*/ 1 w 16"/>
                    <a:gd name="T17" fmla="*/ 1 h 16"/>
                    <a:gd name="T18" fmla="*/ 0 w 16"/>
                    <a:gd name="T19" fmla="*/ 1 h 1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16"/>
                    <a:gd name="T31" fmla="*/ 0 h 16"/>
                    <a:gd name="T32" fmla="*/ 16 w 16"/>
                    <a:gd name="T33" fmla="*/ 16 h 1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16" h="16">
                      <a:moveTo>
                        <a:pt x="0" y="5"/>
                      </a:moveTo>
                      <a:lnTo>
                        <a:pt x="3" y="16"/>
                      </a:lnTo>
                      <a:lnTo>
                        <a:pt x="5" y="16"/>
                      </a:lnTo>
                      <a:lnTo>
                        <a:pt x="10" y="14"/>
                      </a:lnTo>
                      <a:lnTo>
                        <a:pt x="16" y="11"/>
                      </a:lnTo>
                      <a:lnTo>
                        <a:pt x="11" y="0"/>
                      </a:lnTo>
                      <a:lnTo>
                        <a:pt x="0" y="5"/>
                      </a:lnTo>
                      <a:lnTo>
                        <a:pt x="5" y="9"/>
                      </a:lnTo>
                      <a:lnTo>
                        <a:pt x="5" y="3"/>
                      </a:lnTo>
                      <a:lnTo>
                        <a:pt x="0" y="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654" name="Freeform 519"/>
                <p:cNvSpPr>
                  <a:spLocks/>
                </p:cNvSpPr>
                <p:nvPr/>
              </p:nvSpPr>
              <p:spPr bwMode="auto">
                <a:xfrm>
                  <a:off x="2347" y="2699"/>
                  <a:ext cx="9" cy="9"/>
                </a:xfrm>
                <a:custGeom>
                  <a:avLst/>
                  <a:gdLst>
                    <a:gd name="T0" fmla="*/ 1 w 18"/>
                    <a:gd name="T1" fmla="*/ 1 h 18"/>
                    <a:gd name="T2" fmla="*/ 1 w 18"/>
                    <a:gd name="T3" fmla="*/ 1 h 18"/>
                    <a:gd name="T4" fmla="*/ 1 w 18"/>
                    <a:gd name="T5" fmla="*/ 1 h 18"/>
                    <a:gd name="T6" fmla="*/ 1 w 18"/>
                    <a:gd name="T7" fmla="*/ 1 h 18"/>
                    <a:gd name="T8" fmla="*/ 1 w 18"/>
                    <a:gd name="T9" fmla="*/ 0 h 18"/>
                    <a:gd name="T10" fmla="*/ 0 w 18"/>
                    <a:gd name="T11" fmla="*/ 1 h 18"/>
                    <a:gd name="T12" fmla="*/ 1 w 18"/>
                    <a:gd name="T13" fmla="*/ 1 h 18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18"/>
                    <a:gd name="T22" fmla="*/ 0 h 18"/>
                    <a:gd name="T23" fmla="*/ 18 w 18"/>
                    <a:gd name="T24" fmla="*/ 18 h 18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18" h="18">
                      <a:moveTo>
                        <a:pt x="1" y="7"/>
                      </a:moveTo>
                      <a:lnTo>
                        <a:pt x="6" y="18"/>
                      </a:lnTo>
                      <a:lnTo>
                        <a:pt x="10" y="17"/>
                      </a:lnTo>
                      <a:lnTo>
                        <a:pt x="18" y="10"/>
                      </a:lnTo>
                      <a:lnTo>
                        <a:pt x="11" y="0"/>
                      </a:lnTo>
                      <a:lnTo>
                        <a:pt x="0" y="7"/>
                      </a:lnTo>
                      <a:lnTo>
                        <a:pt x="1" y="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655" name="Freeform 520"/>
                <p:cNvSpPr>
                  <a:spLocks/>
                </p:cNvSpPr>
                <p:nvPr/>
              </p:nvSpPr>
              <p:spPr bwMode="auto">
                <a:xfrm>
                  <a:off x="2358" y="2691"/>
                  <a:ext cx="9" cy="9"/>
                </a:xfrm>
                <a:custGeom>
                  <a:avLst/>
                  <a:gdLst>
                    <a:gd name="T0" fmla="*/ 0 w 18"/>
                    <a:gd name="T1" fmla="*/ 1 h 18"/>
                    <a:gd name="T2" fmla="*/ 1 w 18"/>
                    <a:gd name="T3" fmla="*/ 1 h 18"/>
                    <a:gd name="T4" fmla="*/ 1 w 18"/>
                    <a:gd name="T5" fmla="*/ 1 h 18"/>
                    <a:gd name="T6" fmla="*/ 1 w 18"/>
                    <a:gd name="T7" fmla="*/ 0 h 18"/>
                    <a:gd name="T8" fmla="*/ 0 w 18"/>
                    <a:gd name="T9" fmla="*/ 1 h 1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8"/>
                    <a:gd name="T16" fmla="*/ 0 h 18"/>
                    <a:gd name="T17" fmla="*/ 18 w 18"/>
                    <a:gd name="T18" fmla="*/ 18 h 1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8" h="18">
                      <a:moveTo>
                        <a:pt x="0" y="8"/>
                      </a:moveTo>
                      <a:lnTo>
                        <a:pt x="8" y="18"/>
                      </a:lnTo>
                      <a:lnTo>
                        <a:pt x="18" y="10"/>
                      </a:lnTo>
                      <a:lnTo>
                        <a:pt x="10" y="0"/>
                      </a:lnTo>
                      <a:lnTo>
                        <a:pt x="0" y="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656" name="Freeform 521"/>
                <p:cNvSpPr>
                  <a:spLocks/>
                </p:cNvSpPr>
                <p:nvPr/>
              </p:nvSpPr>
              <p:spPr bwMode="auto">
                <a:xfrm>
                  <a:off x="2366" y="2682"/>
                  <a:ext cx="8" cy="7"/>
                </a:xfrm>
                <a:custGeom>
                  <a:avLst/>
                  <a:gdLst>
                    <a:gd name="T0" fmla="*/ 1 w 16"/>
                    <a:gd name="T1" fmla="*/ 0 h 15"/>
                    <a:gd name="T2" fmla="*/ 1 w 16"/>
                    <a:gd name="T3" fmla="*/ 0 h 15"/>
                    <a:gd name="T4" fmla="*/ 1 w 16"/>
                    <a:gd name="T5" fmla="*/ 0 h 15"/>
                    <a:gd name="T6" fmla="*/ 1 w 16"/>
                    <a:gd name="T7" fmla="*/ 0 h 15"/>
                    <a:gd name="T8" fmla="*/ 1 w 16"/>
                    <a:gd name="T9" fmla="*/ 0 h 15"/>
                    <a:gd name="T10" fmla="*/ 1 w 16"/>
                    <a:gd name="T11" fmla="*/ 0 h 15"/>
                    <a:gd name="T12" fmla="*/ 0 w 16"/>
                    <a:gd name="T13" fmla="*/ 0 h 15"/>
                    <a:gd name="T14" fmla="*/ 1 w 16"/>
                    <a:gd name="T15" fmla="*/ 0 h 15"/>
                    <a:gd name="T16" fmla="*/ 1 w 16"/>
                    <a:gd name="T17" fmla="*/ 0 h 15"/>
                    <a:gd name="T18" fmla="*/ 1 w 16"/>
                    <a:gd name="T19" fmla="*/ 0 h 15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16"/>
                    <a:gd name="T31" fmla="*/ 0 h 15"/>
                    <a:gd name="T32" fmla="*/ 16 w 16"/>
                    <a:gd name="T33" fmla="*/ 15 h 15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16" h="15">
                      <a:moveTo>
                        <a:pt x="1" y="8"/>
                      </a:moveTo>
                      <a:lnTo>
                        <a:pt x="11" y="15"/>
                      </a:lnTo>
                      <a:lnTo>
                        <a:pt x="13" y="10"/>
                      </a:lnTo>
                      <a:lnTo>
                        <a:pt x="16" y="0"/>
                      </a:lnTo>
                      <a:lnTo>
                        <a:pt x="3" y="0"/>
                      </a:lnTo>
                      <a:lnTo>
                        <a:pt x="0" y="10"/>
                      </a:lnTo>
                      <a:lnTo>
                        <a:pt x="6" y="10"/>
                      </a:lnTo>
                      <a:lnTo>
                        <a:pt x="1" y="5"/>
                      </a:lnTo>
                      <a:lnTo>
                        <a:pt x="1" y="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657" name="Freeform 522"/>
                <p:cNvSpPr>
                  <a:spLocks/>
                </p:cNvSpPr>
                <p:nvPr/>
              </p:nvSpPr>
              <p:spPr bwMode="auto">
                <a:xfrm>
                  <a:off x="2364" y="2668"/>
                  <a:ext cx="9" cy="10"/>
                </a:xfrm>
                <a:custGeom>
                  <a:avLst/>
                  <a:gdLst>
                    <a:gd name="T0" fmla="*/ 1 w 18"/>
                    <a:gd name="T1" fmla="*/ 1 h 20"/>
                    <a:gd name="T2" fmla="*/ 1 w 18"/>
                    <a:gd name="T3" fmla="*/ 1 h 20"/>
                    <a:gd name="T4" fmla="*/ 1 w 18"/>
                    <a:gd name="T5" fmla="*/ 1 h 20"/>
                    <a:gd name="T6" fmla="*/ 1 w 18"/>
                    <a:gd name="T7" fmla="*/ 1 h 20"/>
                    <a:gd name="T8" fmla="*/ 1 w 18"/>
                    <a:gd name="T9" fmla="*/ 0 h 20"/>
                    <a:gd name="T10" fmla="*/ 0 w 18"/>
                    <a:gd name="T11" fmla="*/ 1 h 20"/>
                    <a:gd name="T12" fmla="*/ 1 w 18"/>
                    <a:gd name="T13" fmla="*/ 1 h 20"/>
                    <a:gd name="T14" fmla="*/ 1 w 18"/>
                    <a:gd name="T15" fmla="*/ 1 h 20"/>
                    <a:gd name="T16" fmla="*/ 1 w 18"/>
                    <a:gd name="T17" fmla="*/ 1 h 20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18"/>
                    <a:gd name="T28" fmla="*/ 0 h 20"/>
                    <a:gd name="T29" fmla="*/ 18 w 18"/>
                    <a:gd name="T30" fmla="*/ 20 h 20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18" h="20">
                      <a:moveTo>
                        <a:pt x="5" y="15"/>
                      </a:moveTo>
                      <a:lnTo>
                        <a:pt x="18" y="15"/>
                      </a:lnTo>
                      <a:lnTo>
                        <a:pt x="16" y="10"/>
                      </a:lnTo>
                      <a:lnTo>
                        <a:pt x="9" y="0"/>
                      </a:lnTo>
                      <a:lnTo>
                        <a:pt x="0" y="7"/>
                      </a:lnTo>
                      <a:lnTo>
                        <a:pt x="6" y="20"/>
                      </a:lnTo>
                      <a:lnTo>
                        <a:pt x="11" y="15"/>
                      </a:lnTo>
                      <a:lnTo>
                        <a:pt x="5" y="1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658" name="Freeform 523"/>
                <p:cNvSpPr>
                  <a:spLocks/>
                </p:cNvSpPr>
                <p:nvPr/>
              </p:nvSpPr>
              <p:spPr bwMode="auto">
                <a:xfrm>
                  <a:off x="2354" y="2659"/>
                  <a:ext cx="9" cy="9"/>
                </a:xfrm>
                <a:custGeom>
                  <a:avLst/>
                  <a:gdLst>
                    <a:gd name="T0" fmla="*/ 1 w 18"/>
                    <a:gd name="T1" fmla="*/ 1 h 18"/>
                    <a:gd name="T2" fmla="*/ 1 w 18"/>
                    <a:gd name="T3" fmla="*/ 1 h 18"/>
                    <a:gd name="T4" fmla="*/ 1 w 18"/>
                    <a:gd name="T5" fmla="*/ 1 h 18"/>
                    <a:gd name="T6" fmla="*/ 1 w 18"/>
                    <a:gd name="T7" fmla="*/ 0 h 18"/>
                    <a:gd name="T8" fmla="*/ 0 w 18"/>
                    <a:gd name="T9" fmla="*/ 1 h 18"/>
                    <a:gd name="T10" fmla="*/ 1 w 18"/>
                    <a:gd name="T11" fmla="*/ 1 h 18"/>
                    <a:gd name="T12" fmla="*/ 1 w 18"/>
                    <a:gd name="T13" fmla="*/ 1 h 18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18"/>
                    <a:gd name="T22" fmla="*/ 0 h 18"/>
                    <a:gd name="T23" fmla="*/ 18 w 18"/>
                    <a:gd name="T24" fmla="*/ 18 h 18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18" h="18">
                      <a:moveTo>
                        <a:pt x="10" y="18"/>
                      </a:moveTo>
                      <a:lnTo>
                        <a:pt x="18" y="8"/>
                      </a:lnTo>
                      <a:lnTo>
                        <a:pt x="15" y="5"/>
                      </a:lnTo>
                      <a:lnTo>
                        <a:pt x="6" y="0"/>
                      </a:lnTo>
                      <a:lnTo>
                        <a:pt x="0" y="10"/>
                      </a:lnTo>
                      <a:lnTo>
                        <a:pt x="5" y="15"/>
                      </a:lnTo>
                      <a:lnTo>
                        <a:pt x="10" y="1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659" name="Freeform 524"/>
                <p:cNvSpPr>
                  <a:spLocks/>
                </p:cNvSpPr>
                <p:nvPr/>
              </p:nvSpPr>
              <p:spPr bwMode="auto">
                <a:xfrm>
                  <a:off x="2343" y="2653"/>
                  <a:ext cx="9" cy="8"/>
                </a:xfrm>
                <a:custGeom>
                  <a:avLst/>
                  <a:gdLst>
                    <a:gd name="T0" fmla="*/ 0 w 19"/>
                    <a:gd name="T1" fmla="*/ 2 h 14"/>
                    <a:gd name="T2" fmla="*/ 1 w 19"/>
                    <a:gd name="T3" fmla="*/ 1 h 14"/>
                    <a:gd name="T4" fmla="*/ 1 w 19"/>
                    <a:gd name="T5" fmla="*/ 1 h 14"/>
                    <a:gd name="T6" fmla="*/ 0 w 19"/>
                    <a:gd name="T7" fmla="*/ 0 h 14"/>
                    <a:gd name="T8" fmla="*/ 0 w 19"/>
                    <a:gd name="T9" fmla="*/ 1 h 14"/>
                    <a:gd name="T10" fmla="*/ 0 w 19"/>
                    <a:gd name="T11" fmla="*/ 2 h 14"/>
                    <a:gd name="T12" fmla="*/ 0 w 19"/>
                    <a:gd name="T13" fmla="*/ 2 h 14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19"/>
                    <a:gd name="T22" fmla="*/ 0 h 14"/>
                    <a:gd name="T23" fmla="*/ 19 w 19"/>
                    <a:gd name="T24" fmla="*/ 14 h 14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19" h="14">
                      <a:moveTo>
                        <a:pt x="12" y="14"/>
                      </a:moveTo>
                      <a:lnTo>
                        <a:pt x="19" y="5"/>
                      </a:lnTo>
                      <a:lnTo>
                        <a:pt x="5" y="0"/>
                      </a:lnTo>
                      <a:lnTo>
                        <a:pt x="0" y="11"/>
                      </a:lnTo>
                      <a:lnTo>
                        <a:pt x="9" y="14"/>
                      </a:lnTo>
                      <a:lnTo>
                        <a:pt x="12" y="1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660" name="Freeform 525"/>
                <p:cNvSpPr>
                  <a:spLocks/>
                </p:cNvSpPr>
                <p:nvPr/>
              </p:nvSpPr>
              <p:spPr bwMode="auto">
                <a:xfrm>
                  <a:off x="2331" y="2648"/>
                  <a:ext cx="10" cy="9"/>
                </a:xfrm>
                <a:custGeom>
                  <a:avLst/>
                  <a:gdLst>
                    <a:gd name="T0" fmla="*/ 1 w 20"/>
                    <a:gd name="T1" fmla="*/ 2 h 16"/>
                    <a:gd name="T2" fmla="*/ 1 w 20"/>
                    <a:gd name="T3" fmla="*/ 1 h 16"/>
                    <a:gd name="T4" fmla="*/ 1 w 20"/>
                    <a:gd name="T5" fmla="*/ 1 h 16"/>
                    <a:gd name="T6" fmla="*/ 1 w 20"/>
                    <a:gd name="T7" fmla="*/ 1 h 16"/>
                    <a:gd name="T8" fmla="*/ 1 w 20"/>
                    <a:gd name="T9" fmla="*/ 0 h 16"/>
                    <a:gd name="T10" fmla="*/ 0 w 20"/>
                    <a:gd name="T11" fmla="*/ 1 h 16"/>
                    <a:gd name="T12" fmla="*/ 1 w 20"/>
                    <a:gd name="T13" fmla="*/ 2 h 16"/>
                    <a:gd name="T14" fmla="*/ 1 w 20"/>
                    <a:gd name="T15" fmla="*/ 1 h 16"/>
                    <a:gd name="T16" fmla="*/ 1 w 20"/>
                    <a:gd name="T17" fmla="*/ 2 h 16"/>
                    <a:gd name="T18" fmla="*/ 1 w 20"/>
                    <a:gd name="T19" fmla="*/ 2 h 1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20"/>
                    <a:gd name="T31" fmla="*/ 0 h 16"/>
                    <a:gd name="T32" fmla="*/ 20 w 20"/>
                    <a:gd name="T33" fmla="*/ 16 h 1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20" h="16">
                      <a:moveTo>
                        <a:pt x="13" y="15"/>
                      </a:moveTo>
                      <a:lnTo>
                        <a:pt x="18" y="3"/>
                      </a:lnTo>
                      <a:lnTo>
                        <a:pt x="20" y="5"/>
                      </a:lnTo>
                      <a:lnTo>
                        <a:pt x="15" y="3"/>
                      </a:lnTo>
                      <a:lnTo>
                        <a:pt x="3" y="0"/>
                      </a:lnTo>
                      <a:lnTo>
                        <a:pt x="0" y="11"/>
                      </a:lnTo>
                      <a:lnTo>
                        <a:pt x="15" y="16"/>
                      </a:lnTo>
                      <a:lnTo>
                        <a:pt x="15" y="10"/>
                      </a:lnTo>
                      <a:lnTo>
                        <a:pt x="10" y="15"/>
                      </a:lnTo>
                      <a:lnTo>
                        <a:pt x="13" y="1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661" name="Freeform 526"/>
                <p:cNvSpPr>
                  <a:spLocks/>
                </p:cNvSpPr>
                <p:nvPr/>
              </p:nvSpPr>
              <p:spPr bwMode="auto">
                <a:xfrm>
                  <a:off x="2319" y="2644"/>
                  <a:ext cx="8" cy="8"/>
                </a:xfrm>
                <a:custGeom>
                  <a:avLst/>
                  <a:gdLst>
                    <a:gd name="T0" fmla="*/ 0 w 17"/>
                    <a:gd name="T1" fmla="*/ 2 h 14"/>
                    <a:gd name="T2" fmla="*/ 1 w 17"/>
                    <a:gd name="T3" fmla="*/ 1 h 14"/>
                    <a:gd name="T4" fmla="*/ 0 w 17"/>
                    <a:gd name="T5" fmla="*/ 1 h 14"/>
                    <a:gd name="T6" fmla="*/ 0 w 17"/>
                    <a:gd name="T7" fmla="*/ 0 h 14"/>
                    <a:gd name="T8" fmla="*/ 0 w 17"/>
                    <a:gd name="T9" fmla="*/ 1 h 14"/>
                    <a:gd name="T10" fmla="*/ 0 w 17"/>
                    <a:gd name="T11" fmla="*/ 2 h 14"/>
                    <a:gd name="T12" fmla="*/ 0 w 17"/>
                    <a:gd name="T13" fmla="*/ 2 h 14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17"/>
                    <a:gd name="T22" fmla="*/ 0 h 14"/>
                    <a:gd name="T23" fmla="*/ 17 w 17"/>
                    <a:gd name="T24" fmla="*/ 14 h 14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17" h="14">
                      <a:moveTo>
                        <a:pt x="13" y="14"/>
                      </a:moveTo>
                      <a:lnTo>
                        <a:pt x="17" y="3"/>
                      </a:lnTo>
                      <a:lnTo>
                        <a:pt x="12" y="1"/>
                      </a:lnTo>
                      <a:lnTo>
                        <a:pt x="3" y="0"/>
                      </a:lnTo>
                      <a:lnTo>
                        <a:pt x="0" y="11"/>
                      </a:lnTo>
                      <a:lnTo>
                        <a:pt x="12" y="14"/>
                      </a:lnTo>
                      <a:lnTo>
                        <a:pt x="13" y="1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662" name="Freeform 527"/>
                <p:cNvSpPr>
                  <a:spLocks/>
                </p:cNvSpPr>
                <p:nvPr/>
              </p:nvSpPr>
              <p:spPr bwMode="auto">
                <a:xfrm>
                  <a:off x="2306" y="2640"/>
                  <a:ext cx="8" cy="8"/>
                </a:xfrm>
                <a:custGeom>
                  <a:avLst/>
                  <a:gdLst>
                    <a:gd name="T0" fmla="*/ 0 w 17"/>
                    <a:gd name="T1" fmla="*/ 1 h 15"/>
                    <a:gd name="T2" fmla="*/ 1 w 17"/>
                    <a:gd name="T3" fmla="*/ 1 h 15"/>
                    <a:gd name="T4" fmla="*/ 0 w 17"/>
                    <a:gd name="T5" fmla="*/ 0 h 15"/>
                    <a:gd name="T6" fmla="*/ 0 w 17"/>
                    <a:gd name="T7" fmla="*/ 0 h 15"/>
                    <a:gd name="T8" fmla="*/ 0 w 17"/>
                    <a:gd name="T9" fmla="*/ 1 h 15"/>
                    <a:gd name="T10" fmla="*/ 0 w 17"/>
                    <a:gd name="T11" fmla="*/ 1 h 15"/>
                    <a:gd name="T12" fmla="*/ 0 w 17"/>
                    <a:gd name="T13" fmla="*/ 1 h 15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17"/>
                    <a:gd name="T22" fmla="*/ 0 h 15"/>
                    <a:gd name="T23" fmla="*/ 17 w 17"/>
                    <a:gd name="T24" fmla="*/ 15 h 15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17" h="15">
                      <a:moveTo>
                        <a:pt x="14" y="15"/>
                      </a:moveTo>
                      <a:lnTo>
                        <a:pt x="17" y="4"/>
                      </a:lnTo>
                      <a:lnTo>
                        <a:pt x="4" y="0"/>
                      </a:lnTo>
                      <a:lnTo>
                        <a:pt x="0" y="12"/>
                      </a:lnTo>
                      <a:lnTo>
                        <a:pt x="4" y="13"/>
                      </a:lnTo>
                      <a:lnTo>
                        <a:pt x="14" y="1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663" name="Freeform 528"/>
                <p:cNvSpPr>
                  <a:spLocks/>
                </p:cNvSpPr>
                <p:nvPr/>
              </p:nvSpPr>
              <p:spPr bwMode="auto">
                <a:xfrm>
                  <a:off x="2293" y="2638"/>
                  <a:ext cx="8" cy="6"/>
                </a:xfrm>
                <a:custGeom>
                  <a:avLst/>
                  <a:gdLst>
                    <a:gd name="T0" fmla="*/ 0 w 17"/>
                    <a:gd name="T1" fmla="*/ 0 h 14"/>
                    <a:gd name="T2" fmla="*/ 1 w 17"/>
                    <a:gd name="T3" fmla="*/ 0 h 14"/>
                    <a:gd name="T4" fmla="*/ 0 w 17"/>
                    <a:gd name="T5" fmla="*/ 0 h 14"/>
                    <a:gd name="T6" fmla="*/ 0 w 17"/>
                    <a:gd name="T7" fmla="*/ 0 h 14"/>
                    <a:gd name="T8" fmla="*/ 0 w 17"/>
                    <a:gd name="T9" fmla="*/ 0 h 1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7"/>
                    <a:gd name="T16" fmla="*/ 0 h 14"/>
                    <a:gd name="T17" fmla="*/ 17 w 17"/>
                    <a:gd name="T18" fmla="*/ 14 h 14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7" h="14">
                      <a:moveTo>
                        <a:pt x="13" y="14"/>
                      </a:moveTo>
                      <a:lnTo>
                        <a:pt x="17" y="2"/>
                      </a:lnTo>
                      <a:lnTo>
                        <a:pt x="3" y="0"/>
                      </a:lnTo>
                      <a:lnTo>
                        <a:pt x="0" y="12"/>
                      </a:lnTo>
                      <a:lnTo>
                        <a:pt x="13" y="1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664" name="Freeform 529"/>
                <p:cNvSpPr>
                  <a:spLocks/>
                </p:cNvSpPr>
                <p:nvPr/>
              </p:nvSpPr>
              <p:spPr bwMode="auto">
                <a:xfrm>
                  <a:off x="2281" y="2634"/>
                  <a:ext cx="7" cy="8"/>
                </a:xfrm>
                <a:custGeom>
                  <a:avLst/>
                  <a:gdLst>
                    <a:gd name="T0" fmla="*/ 0 w 15"/>
                    <a:gd name="T1" fmla="*/ 1 h 15"/>
                    <a:gd name="T2" fmla="*/ 0 w 15"/>
                    <a:gd name="T3" fmla="*/ 1 h 15"/>
                    <a:gd name="T4" fmla="*/ 0 w 15"/>
                    <a:gd name="T5" fmla="*/ 0 h 15"/>
                    <a:gd name="T6" fmla="*/ 0 w 15"/>
                    <a:gd name="T7" fmla="*/ 1 h 15"/>
                    <a:gd name="T8" fmla="*/ 0 w 15"/>
                    <a:gd name="T9" fmla="*/ 1 h 15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5"/>
                    <a:gd name="T16" fmla="*/ 0 h 15"/>
                    <a:gd name="T17" fmla="*/ 15 w 15"/>
                    <a:gd name="T18" fmla="*/ 15 h 15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5" h="15">
                      <a:moveTo>
                        <a:pt x="14" y="15"/>
                      </a:moveTo>
                      <a:lnTo>
                        <a:pt x="15" y="3"/>
                      </a:lnTo>
                      <a:lnTo>
                        <a:pt x="2" y="0"/>
                      </a:lnTo>
                      <a:lnTo>
                        <a:pt x="0" y="11"/>
                      </a:lnTo>
                      <a:lnTo>
                        <a:pt x="14" y="1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665" name="Freeform 530"/>
                <p:cNvSpPr>
                  <a:spLocks/>
                </p:cNvSpPr>
                <p:nvPr/>
              </p:nvSpPr>
              <p:spPr bwMode="auto">
                <a:xfrm>
                  <a:off x="2268" y="2632"/>
                  <a:ext cx="7" cy="7"/>
                </a:xfrm>
                <a:custGeom>
                  <a:avLst/>
                  <a:gdLst>
                    <a:gd name="T0" fmla="*/ 0 w 15"/>
                    <a:gd name="T1" fmla="*/ 0 h 15"/>
                    <a:gd name="T2" fmla="*/ 0 w 15"/>
                    <a:gd name="T3" fmla="*/ 0 h 15"/>
                    <a:gd name="T4" fmla="*/ 0 w 15"/>
                    <a:gd name="T5" fmla="*/ 0 h 15"/>
                    <a:gd name="T6" fmla="*/ 0 w 15"/>
                    <a:gd name="T7" fmla="*/ 0 h 15"/>
                    <a:gd name="T8" fmla="*/ 0 w 15"/>
                    <a:gd name="T9" fmla="*/ 0 h 15"/>
                    <a:gd name="T10" fmla="*/ 0 w 15"/>
                    <a:gd name="T11" fmla="*/ 0 h 15"/>
                    <a:gd name="T12" fmla="*/ 0 w 15"/>
                    <a:gd name="T13" fmla="*/ 0 h 15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15"/>
                    <a:gd name="T22" fmla="*/ 0 h 15"/>
                    <a:gd name="T23" fmla="*/ 15 w 15"/>
                    <a:gd name="T24" fmla="*/ 15 h 15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15" h="15">
                      <a:moveTo>
                        <a:pt x="13" y="15"/>
                      </a:moveTo>
                      <a:lnTo>
                        <a:pt x="15" y="3"/>
                      </a:lnTo>
                      <a:lnTo>
                        <a:pt x="7" y="0"/>
                      </a:lnTo>
                      <a:lnTo>
                        <a:pt x="2" y="0"/>
                      </a:lnTo>
                      <a:lnTo>
                        <a:pt x="0" y="13"/>
                      </a:lnTo>
                      <a:lnTo>
                        <a:pt x="7" y="13"/>
                      </a:lnTo>
                      <a:lnTo>
                        <a:pt x="13" y="1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666" name="Freeform 531"/>
                <p:cNvSpPr>
                  <a:spLocks/>
                </p:cNvSpPr>
                <p:nvPr/>
              </p:nvSpPr>
              <p:spPr bwMode="auto">
                <a:xfrm>
                  <a:off x="2255" y="2629"/>
                  <a:ext cx="8" cy="9"/>
                </a:xfrm>
                <a:custGeom>
                  <a:avLst/>
                  <a:gdLst>
                    <a:gd name="T0" fmla="*/ 1 w 15"/>
                    <a:gd name="T1" fmla="*/ 2 h 16"/>
                    <a:gd name="T2" fmla="*/ 1 w 15"/>
                    <a:gd name="T3" fmla="*/ 1 h 16"/>
                    <a:gd name="T4" fmla="*/ 1 w 15"/>
                    <a:gd name="T5" fmla="*/ 0 h 16"/>
                    <a:gd name="T6" fmla="*/ 0 w 15"/>
                    <a:gd name="T7" fmla="*/ 1 h 16"/>
                    <a:gd name="T8" fmla="*/ 1 w 15"/>
                    <a:gd name="T9" fmla="*/ 2 h 1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5"/>
                    <a:gd name="T16" fmla="*/ 0 h 16"/>
                    <a:gd name="T17" fmla="*/ 15 w 15"/>
                    <a:gd name="T18" fmla="*/ 16 h 1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5" h="16">
                      <a:moveTo>
                        <a:pt x="14" y="16"/>
                      </a:moveTo>
                      <a:lnTo>
                        <a:pt x="15" y="3"/>
                      </a:lnTo>
                      <a:lnTo>
                        <a:pt x="2" y="0"/>
                      </a:lnTo>
                      <a:lnTo>
                        <a:pt x="0" y="13"/>
                      </a:lnTo>
                      <a:lnTo>
                        <a:pt x="14" y="1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667" name="Freeform 532"/>
                <p:cNvSpPr>
                  <a:spLocks/>
                </p:cNvSpPr>
                <p:nvPr/>
              </p:nvSpPr>
              <p:spPr bwMode="auto">
                <a:xfrm>
                  <a:off x="2242" y="2628"/>
                  <a:ext cx="7" cy="7"/>
                </a:xfrm>
                <a:custGeom>
                  <a:avLst/>
                  <a:gdLst>
                    <a:gd name="T0" fmla="*/ 0 w 15"/>
                    <a:gd name="T1" fmla="*/ 1 h 14"/>
                    <a:gd name="T2" fmla="*/ 0 w 15"/>
                    <a:gd name="T3" fmla="*/ 1 h 14"/>
                    <a:gd name="T4" fmla="*/ 0 w 15"/>
                    <a:gd name="T5" fmla="*/ 0 h 14"/>
                    <a:gd name="T6" fmla="*/ 0 w 15"/>
                    <a:gd name="T7" fmla="*/ 1 h 14"/>
                    <a:gd name="T8" fmla="*/ 0 w 15"/>
                    <a:gd name="T9" fmla="*/ 1 h 1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5"/>
                    <a:gd name="T16" fmla="*/ 0 h 14"/>
                    <a:gd name="T17" fmla="*/ 15 w 15"/>
                    <a:gd name="T18" fmla="*/ 14 h 14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5" h="14">
                      <a:moveTo>
                        <a:pt x="13" y="14"/>
                      </a:moveTo>
                      <a:lnTo>
                        <a:pt x="15" y="1"/>
                      </a:lnTo>
                      <a:lnTo>
                        <a:pt x="2" y="0"/>
                      </a:lnTo>
                      <a:lnTo>
                        <a:pt x="0" y="13"/>
                      </a:lnTo>
                      <a:lnTo>
                        <a:pt x="13" y="1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668" name="Freeform 533"/>
                <p:cNvSpPr>
                  <a:spLocks/>
                </p:cNvSpPr>
                <p:nvPr/>
              </p:nvSpPr>
              <p:spPr bwMode="auto">
                <a:xfrm>
                  <a:off x="2229" y="2626"/>
                  <a:ext cx="7" cy="8"/>
                </a:xfrm>
                <a:custGeom>
                  <a:avLst/>
                  <a:gdLst>
                    <a:gd name="T0" fmla="*/ 0 w 15"/>
                    <a:gd name="T1" fmla="*/ 1 h 15"/>
                    <a:gd name="T2" fmla="*/ 0 w 15"/>
                    <a:gd name="T3" fmla="*/ 1 h 15"/>
                    <a:gd name="T4" fmla="*/ 0 w 15"/>
                    <a:gd name="T5" fmla="*/ 0 h 15"/>
                    <a:gd name="T6" fmla="*/ 0 w 15"/>
                    <a:gd name="T7" fmla="*/ 1 h 15"/>
                    <a:gd name="T8" fmla="*/ 0 w 15"/>
                    <a:gd name="T9" fmla="*/ 1 h 15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5"/>
                    <a:gd name="T16" fmla="*/ 0 h 15"/>
                    <a:gd name="T17" fmla="*/ 15 w 15"/>
                    <a:gd name="T18" fmla="*/ 15 h 15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5" h="15">
                      <a:moveTo>
                        <a:pt x="13" y="15"/>
                      </a:moveTo>
                      <a:lnTo>
                        <a:pt x="15" y="2"/>
                      </a:lnTo>
                      <a:lnTo>
                        <a:pt x="2" y="0"/>
                      </a:lnTo>
                      <a:lnTo>
                        <a:pt x="0" y="14"/>
                      </a:lnTo>
                      <a:lnTo>
                        <a:pt x="13" y="1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669" name="Freeform 534"/>
                <p:cNvSpPr>
                  <a:spLocks/>
                </p:cNvSpPr>
                <p:nvPr/>
              </p:nvSpPr>
              <p:spPr bwMode="auto">
                <a:xfrm>
                  <a:off x="2216" y="2625"/>
                  <a:ext cx="7" cy="7"/>
                </a:xfrm>
                <a:custGeom>
                  <a:avLst/>
                  <a:gdLst>
                    <a:gd name="T0" fmla="*/ 1 w 14"/>
                    <a:gd name="T1" fmla="*/ 0 h 15"/>
                    <a:gd name="T2" fmla="*/ 1 w 14"/>
                    <a:gd name="T3" fmla="*/ 0 h 15"/>
                    <a:gd name="T4" fmla="*/ 1 w 14"/>
                    <a:gd name="T5" fmla="*/ 0 h 15"/>
                    <a:gd name="T6" fmla="*/ 0 w 14"/>
                    <a:gd name="T7" fmla="*/ 0 h 15"/>
                    <a:gd name="T8" fmla="*/ 1 w 14"/>
                    <a:gd name="T9" fmla="*/ 0 h 15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4"/>
                    <a:gd name="T16" fmla="*/ 0 h 15"/>
                    <a:gd name="T17" fmla="*/ 14 w 14"/>
                    <a:gd name="T18" fmla="*/ 15 h 15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4" h="15">
                      <a:moveTo>
                        <a:pt x="13" y="15"/>
                      </a:moveTo>
                      <a:lnTo>
                        <a:pt x="14" y="2"/>
                      </a:lnTo>
                      <a:lnTo>
                        <a:pt x="1" y="0"/>
                      </a:lnTo>
                      <a:lnTo>
                        <a:pt x="0" y="13"/>
                      </a:lnTo>
                      <a:lnTo>
                        <a:pt x="13" y="1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670" name="Freeform 535"/>
                <p:cNvSpPr>
                  <a:spLocks/>
                </p:cNvSpPr>
                <p:nvPr/>
              </p:nvSpPr>
              <p:spPr bwMode="auto">
                <a:xfrm>
                  <a:off x="2203" y="2624"/>
                  <a:ext cx="7" cy="7"/>
                </a:xfrm>
                <a:custGeom>
                  <a:avLst/>
                  <a:gdLst>
                    <a:gd name="T0" fmla="*/ 0 w 15"/>
                    <a:gd name="T1" fmla="*/ 0 h 15"/>
                    <a:gd name="T2" fmla="*/ 0 w 15"/>
                    <a:gd name="T3" fmla="*/ 0 h 15"/>
                    <a:gd name="T4" fmla="*/ 0 w 15"/>
                    <a:gd name="T5" fmla="*/ 0 h 15"/>
                    <a:gd name="T6" fmla="*/ 0 w 15"/>
                    <a:gd name="T7" fmla="*/ 0 h 15"/>
                    <a:gd name="T8" fmla="*/ 0 w 15"/>
                    <a:gd name="T9" fmla="*/ 0 h 15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5"/>
                    <a:gd name="T16" fmla="*/ 0 h 15"/>
                    <a:gd name="T17" fmla="*/ 15 w 15"/>
                    <a:gd name="T18" fmla="*/ 15 h 15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5" h="15">
                      <a:moveTo>
                        <a:pt x="13" y="15"/>
                      </a:moveTo>
                      <a:lnTo>
                        <a:pt x="15" y="2"/>
                      </a:lnTo>
                      <a:lnTo>
                        <a:pt x="2" y="0"/>
                      </a:lnTo>
                      <a:lnTo>
                        <a:pt x="0" y="14"/>
                      </a:lnTo>
                      <a:lnTo>
                        <a:pt x="13" y="1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671" name="Freeform 536"/>
                <p:cNvSpPr>
                  <a:spLocks/>
                </p:cNvSpPr>
                <p:nvPr/>
              </p:nvSpPr>
              <p:spPr bwMode="auto">
                <a:xfrm>
                  <a:off x="2190" y="2622"/>
                  <a:ext cx="7" cy="7"/>
                </a:xfrm>
                <a:custGeom>
                  <a:avLst/>
                  <a:gdLst>
                    <a:gd name="T0" fmla="*/ 1 w 13"/>
                    <a:gd name="T1" fmla="*/ 0 h 15"/>
                    <a:gd name="T2" fmla="*/ 1 w 13"/>
                    <a:gd name="T3" fmla="*/ 0 h 15"/>
                    <a:gd name="T4" fmla="*/ 0 w 13"/>
                    <a:gd name="T5" fmla="*/ 0 h 15"/>
                    <a:gd name="T6" fmla="*/ 0 w 13"/>
                    <a:gd name="T7" fmla="*/ 0 h 15"/>
                    <a:gd name="T8" fmla="*/ 1 w 13"/>
                    <a:gd name="T9" fmla="*/ 0 h 15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3"/>
                    <a:gd name="T16" fmla="*/ 0 h 15"/>
                    <a:gd name="T17" fmla="*/ 13 w 13"/>
                    <a:gd name="T18" fmla="*/ 15 h 15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3" h="15">
                      <a:moveTo>
                        <a:pt x="13" y="15"/>
                      </a:moveTo>
                      <a:lnTo>
                        <a:pt x="13" y="2"/>
                      </a:lnTo>
                      <a:lnTo>
                        <a:pt x="0" y="0"/>
                      </a:lnTo>
                      <a:lnTo>
                        <a:pt x="0" y="13"/>
                      </a:lnTo>
                      <a:lnTo>
                        <a:pt x="13" y="1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672" name="Freeform 537"/>
                <p:cNvSpPr>
                  <a:spLocks/>
                </p:cNvSpPr>
                <p:nvPr/>
              </p:nvSpPr>
              <p:spPr bwMode="auto">
                <a:xfrm>
                  <a:off x="2177" y="2621"/>
                  <a:ext cx="7" cy="8"/>
                </a:xfrm>
                <a:custGeom>
                  <a:avLst/>
                  <a:gdLst>
                    <a:gd name="T0" fmla="*/ 1 w 13"/>
                    <a:gd name="T1" fmla="*/ 2 h 14"/>
                    <a:gd name="T2" fmla="*/ 1 w 13"/>
                    <a:gd name="T3" fmla="*/ 1 h 14"/>
                    <a:gd name="T4" fmla="*/ 0 w 13"/>
                    <a:gd name="T5" fmla="*/ 0 h 14"/>
                    <a:gd name="T6" fmla="*/ 0 w 13"/>
                    <a:gd name="T7" fmla="*/ 0 h 14"/>
                    <a:gd name="T8" fmla="*/ 0 w 13"/>
                    <a:gd name="T9" fmla="*/ 1 h 14"/>
                    <a:gd name="T10" fmla="*/ 0 w 13"/>
                    <a:gd name="T11" fmla="*/ 1 h 14"/>
                    <a:gd name="T12" fmla="*/ 1 w 13"/>
                    <a:gd name="T13" fmla="*/ 2 h 14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13"/>
                    <a:gd name="T22" fmla="*/ 0 h 14"/>
                    <a:gd name="T23" fmla="*/ 13 w 13"/>
                    <a:gd name="T24" fmla="*/ 14 h 14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13" h="14">
                      <a:moveTo>
                        <a:pt x="13" y="14"/>
                      </a:moveTo>
                      <a:lnTo>
                        <a:pt x="13" y="1"/>
                      </a:lnTo>
                      <a:lnTo>
                        <a:pt x="0" y="0"/>
                      </a:lnTo>
                      <a:lnTo>
                        <a:pt x="0" y="13"/>
                      </a:lnTo>
                      <a:lnTo>
                        <a:pt x="13" y="1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673" name="Freeform 538"/>
                <p:cNvSpPr>
                  <a:spLocks/>
                </p:cNvSpPr>
                <p:nvPr/>
              </p:nvSpPr>
              <p:spPr bwMode="auto">
                <a:xfrm>
                  <a:off x="2164" y="2620"/>
                  <a:ext cx="7" cy="8"/>
                </a:xfrm>
                <a:custGeom>
                  <a:avLst/>
                  <a:gdLst>
                    <a:gd name="T0" fmla="*/ 1 w 13"/>
                    <a:gd name="T1" fmla="*/ 1 h 15"/>
                    <a:gd name="T2" fmla="*/ 1 w 13"/>
                    <a:gd name="T3" fmla="*/ 1 h 15"/>
                    <a:gd name="T4" fmla="*/ 0 w 13"/>
                    <a:gd name="T5" fmla="*/ 0 h 15"/>
                    <a:gd name="T6" fmla="*/ 0 w 13"/>
                    <a:gd name="T7" fmla="*/ 1 h 15"/>
                    <a:gd name="T8" fmla="*/ 1 w 13"/>
                    <a:gd name="T9" fmla="*/ 1 h 15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3"/>
                    <a:gd name="T16" fmla="*/ 0 h 15"/>
                    <a:gd name="T17" fmla="*/ 13 w 13"/>
                    <a:gd name="T18" fmla="*/ 15 h 15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3" h="15">
                      <a:moveTo>
                        <a:pt x="13" y="15"/>
                      </a:moveTo>
                      <a:lnTo>
                        <a:pt x="13" y="2"/>
                      </a:lnTo>
                      <a:lnTo>
                        <a:pt x="0" y="0"/>
                      </a:lnTo>
                      <a:lnTo>
                        <a:pt x="0" y="13"/>
                      </a:lnTo>
                      <a:lnTo>
                        <a:pt x="13" y="1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674" name="Freeform 539"/>
                <p:cNvSpPr>
                  <a:spLocks/>
                </p:cNvSpPr>
                <p:nvPr/>
              </p:nvSpPr>
              <p:spPr bwMode="auto">
                <a:xfrm>
                  <a:off x="2151" y="2620"/>
                  <a:ext cx="6" cy="7"/>
                </a:xfrm>
                <a:custGeom>
                  <a:avLst/>
                  <a:gdLst>
                    <a:gd name="T0" fmla="*/ 0 w 13"/>
                    <a:gd name="T1" fmla="*/ 0 h 15"/>
                    <a:gd name="T2" fmla="*/ 0 w 13"/>
                    <a:gd name="T3" fmla="*/ 0 h 15"/>
                    <a:gd name="T4" fmla="*/ 0 w 13"/>
                    <a:gd name="T5" fmla="*/ 0 h 15"/>
                    <a:gd name="T6" fmla="*/ 0 w 13"/>
                    <a:gd name="T7" fmla="*/ 0 h 15"/>
                    <a:gd name="T8" fmla="*/ 0 w 13"/>
                    <a:gd name="T9" fmla="*/ 0 h 15"/>
                    <a:gd name="T10" fmla="*/ 0 w 13"/>
                    <a:gd name="T11" fmla="*/ 0 h 15"/>
                    <a:gd name="T12" fmla="*/ 0 w 13"/>
                    <a:gd name="T13" fmla="*/ 0 h 15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13"/>
                    <a:gd name="T22" fmla="*/ 0 h 15"/>
                    <a:gd name="T23" fmla="*/ 13 w 13"/>
                    <a:gd name="T24" fmla="*/ 15 h 15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13" h="15">
                      <a:moveTo>
                        <a:pt x="13" y="15"/>
                      </a:moveTo>
                      <a:lnTo>
                        <a:pt x="13" y="2"/>
                      </a:lnTo>
                      <a:lnTo>
                        <a:pt x="0" y="0"/>
                      </a:lnTo>
                      <a:lnTo>
                        <a:pt x="0" y="13"/>
                      </a:lnTo>
                      <a:lnTo>
                        <a:pt x="13" y="1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675" name="Rectangle 540"/>
                <p:cNvSpPr>
                  <a:spLocks noChangeArrowheads="1"/>
                </p:cNvSpPr>
                <p:nvPr/>
              </p:nvSpPr>
              <p:spPr bwMode="auto">
                <a:xfrm>
                  <a:off x="2138" y="2620"/>
                  <a:ext cx="6" cy="6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676" name="Freeform 541"/>
                <p:cNvSpPr>
                  <a:spLocks/>
                </p:cNvSpPr>
                <p:nvPr/>
              </p:nvSpPr>
              <p:spPr bwMode="auto">
                <a:xfrm>
                  <a:off x="2124" y="2619"/>
                  <a:ext cx="7" cy="7"/>
                </a:xfrm>
                <a:custGeom>
                  <a:avLst/>
                  <a:gdLst>
                    <a:gd name="T0" fmla="*/ 1 w 13"/>
                    <a:gd name="T1" fmla="*/ 1 h 14"/>
                    <a:gd name="T2" fmla="*/ 1 w 13"/>
                    <a:gd name="T3" fmla="*/ 1 h 14"/>
                    <a:gd name="T4" fmla="*/ 0 w 13"/>
                    <a:gd name="T5" fmla="*/ 0 h 14"/>
                    <a:gd name="T6" fmla="*/ 0 w 13"/>
                    <a:gd name="T7" fmla="*/ 1 h 14"/>
                    <a:gd name="T8" fmla="*/ 1 w 13"/>
                    <a:gd name="T9" fmla="*/ 1 h 1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3"/>
                    <a:gd name="T16" fmla="*/ 0 h 14"/>
                    <a:gd name="T17" fmla="*/ 13 w 13"/>
                    <a:gd name="T18" fmla="*/ 14 h 14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3" h="14">
                      <a:moveTo>
                        <a:pt x="13" y="14"/>
                      </a:moveTo>
                      <a:lnTo>
                        <a:pt x="13" y="1"/>
                      </a:lnTo>
                      <a:lnTo>
                        <a:pt x="0" y="0"/>
                      </a:lnTo>
                      <a:lnTo>
                        <a:pt x="0" y="13"/>
                      </a:lnTo>
                      <a:lnTo>
                        <a:pt x="13" y="1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677" name="Rectangle 542"/>
                <p:cNvSpPr>
                  <a:spLocks noChangeArrowheads="1"/>
                </p:cNvSpPr>
                <p:nvPr/>
              </p:nvSpPr>
              <p:spPr bwMode="auto">
                <a:xfrm>
                  <a:off x="2111" y="2619"/>
                  <a:ext cx="7" cy="6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678" name="Rectangle 543"/>
                <p:cNvSpPr>
                  <a:spLocks noChangeArrowheads="1"/>
                </p:cNvSpPr>
                <p:nvPr/>
              </p:nvSpPr>
              <p:spPr bwMode="auto">
                <a:xfrm>
                  <a:off x="2098" y="2619"/>
                  <a:ext cx="7" cy="6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10" name="Group 544"/>
              <p:cNvGrpSpPr>
                <a:grpSpLocks/>
              </p:cNvGrpSpPr>
              <p:nvPr/>
            </p:nvGrpSpPr>
            <p:grpSpPr bwMode="auto">
              <a:xfrm>
                <a:off x="1753" y="1284"/>
                <a:ext cx="63" cy="64"/>
                <a:chOff x="2055" y="1122"/>
                <a:chExt cx="79" cy="79"/>
              </a:xfrm>
            </p:grpSpPr>
            <p:sp>
              <p:nvSpPr>
                <p:cNvPr id="21581" name="Freeform 545"/>
                <p:cNvSpPr>
                  <a:spLocks/>
                </p:cNvSpPr>
                <p:nvPr/>
              </p:nvSpPr>
              <p:spPr bwMode="auto">
                <a:xfrm>
                  <a:off x="2119" y="1156"/>
                  <a:ext cx="15" cy="12"/>
                </a:xfrm>
                <a:custGeom>
                  <a:avLst/>
                  <a:gdLst>
                    <a:gd name="T0" fmla="*/ 1 w 32"/>
                    <a:gd name="T1" fmla="*/ 1 h 23"/>
                    <a:gd name="T2" fmla="*/ 0 w 32"/>
                    <a:gd name="T3" fmla="*/ 0 h 23"/>
                    <a:gd name="T4" fmla="*/ 0 w 32"/>
                    <a:gd name="T5" fmla="*/ 2 h 23"/>
                    <a:gd name="T6" fmla="*/ 1 w 32"/>
                    <a:gd name="T7" fmla="*/ 1 h 23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2"/>
                    <a:gd name="T13" fmla="*/ 0 h 23"/>
                    <a:gd name="T14" fmla="*/ 32 w 32"/>
                    <a:gd name="T15" fmla="*/ 23 h 23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2" h="23">
                      <a:moveTo>
                        <a:pt x="32" y="12"/>
                      </a:moveTo>
                      <a:lnTo>
                        <a:pt x="0" y="0"/>
                      </a:lnTo>
                      <a:lnTo>
                        <a:pt x="0" y="23"/>
                      </a:lnTo>
                      <a:lnTo>
                        <a:pt x="32" y="12"/>
                      </a:lnTo>
                      <a:close/>
                    </a:path>
                  </a:pathLst>
                </a:custGeom>
                <a:noFill/>
                <a:ln w="4763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582" name="Freeform 546"/>
                <p:cNvSpPr>
                  <a:spLocks/>
                </p:cNvSpPr>
                <p:nvPr/>
              </p:nvSpPr>
              <p:spPr bwMode="auto">
                <a:xfrm>
                  <a:off x="2107" y="1134"/>
                  <a:ext cx="16" cy="16"/>
                </a:xfrm>
                <a:custGeom>
                  <a:avLst/>
                  <a:gdLst>
                    <a:gd name="T0" fmla="*/ 2 w 32"/>
                    <a:gd name="T1" fmla="*/ 0 h 31"/>
                    <a:gd name="T2" fmla="*/ 0 w 32"/>
                    <a:gd name="T3" fmla="*/ 1 h 31"/>
                    <a:gd name="T4" fmla="*/ 1 w 32"/>
                    <a:gd name="T5" fmla="*/ 2 h 31"/>
                    <a:gd name="T6" fmla="*/ 2 w 32"/>
                    <a:gd name="T7" fmla="*/ 0 h 31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2"/>
                    <a:gd name="T13" fmla="*/ 0 h 31"/>
                    <a:gd name="T14" fmla="*/ 32 w 32"/>
                    <a:gd name="T15" fmla="*/ 31 h 31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2" h="31">
                      <a:moveTo>
                        <a:pt x="32" y="0"/>
                      </a:moveTo>
                      <a:lnTo>
                        <a:pt x="0" y="15"/>
                      </a:lnTo>
                      <a:lnTo>
                        <a:pt x="17" y="31"/>
                      </a:lnTo>
                      <a:lnTo>
                        <a:pt x="32" y="0"/>
                      </a:lnTo>
                      <a:close/>
                    </a:path>
                  </a:pathLst>
                </a:custGeom>
                <a:noFill/>
                <a:ln w="4763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583" name="Freeform 547"/>
                <p:cNvSpPr>
                  <a:spLocks/>
                </p:cNvSpPr>
                <p:nvPr/>
              </p:nvSpPr>
              <p:spPr bwMode="auto">
                <a:xfrm>
                  <a:off x="2089" y="1122"/>
                  <a:ext cx="12" cy="16"/>
                </a:xfrm>
                <a:custGeom>
                  <a:avLst/>
                  <a:gdLst>
                    <a:gd name="T0" fmla="*/ 1 w 23"/>
                    <a:gd name="T1" fmla="*/ 0 h 31"/>
                    <a:gd name="T2" fmla="*/ 0 w 23"/>
                    <a:gd name="T3" fmla="*/ 2 h 31"/>
                    <a:gd name="T4" fmla="*/ 2 w 23"/>
                    <a:gd name="T5" fmla="*/ 2 h 31"/>
                    <a:gd name="T6" fmla="*/ 1 w 23"/>
                    <a:gd name="T7" fmla="*/ 0 h 31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3"/>
                    <a:gd name="T13" fmla="*/ 0 h 31"/>
                    <a:gd name="T14" fmla="*/ 23 w 23"/>
                    <a:gd name="T15" fmla="*/ 31 h 31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3" h="31">
                      <a:moveTo>
                        <a:pt x="12" y="0"/>
                      </a:moveTo>
                      <a:lnTo>
                        <a:pt x="0" y="31"/>
                      </a:lnTo>
                      <a:lnTo>
                        <a:pt x="23" y="31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noFill/>
                <a:ln w="4763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584" name="Freeform 548"/>
                <p:cNvSpPr>
                  <a:spLocks/>
                </p:cNvSpPr>
                <p:nvPr/>
              </p:nvSpPr>
              <p:spPr bwMode="auto">
                <a:xfrm>
                  <a:off x="2067" y="1134"/>
                  <a:ext cx="16" cy="16"/>
                </a:xfrm>
                <a:custGeom>
                  <a:avLst/>
                  <a:gdLst>
                    <a:gd name="T0" fmla="*/ 0 w 31"/>
                    <a:gd name="T1" fmla="*/ 0 h 31"/>
                    <a:gd name="T2" fmla="*/ 1 w 31"/>
                    <a:gd name="T3" fmla="*/ 2 h 31"/>
                    <a:gd name="T4" fmla="*/ 2 w 31"/>
                    <a:gd name="T5" fmla="*/ 1 h 31"/>
                    <a:gd name="T6" fmla="*/ 0 w 31"/>
                    <a:gd name="T7" fmla="*/ 0 h 31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"/>
                    <a:gd name="T13" fmla="*/ 0 h 31"/>
                    <a:gd name="T14" fmla="*/ 31 w 31"/>
                    <a:gd name="T15" fmla="*/ 31 h 31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" h="31">
                      <a:moveTo>
                        <a:pt x="0" y="0"/>
                      </a:moveTo>
                      <a:lnTo>
                        <a:pt x="15" y="31"/>
                      </a:lnTo>
                      <a:lnTo>
                        <a:pt x="31" y="1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4763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585" name="Freeform 549"/>
                <p:cNvSpPr>
                  <a:spLocks/>
                </p:cNvSpPr>
                <p:nvPr/>
              </p:nvSpPr>
              <p:spPr bwMode="auto">
                <a:xfrm>
                  <a:off x="2055" y="1156"/>
                  <a:ext cx="16" cy="12"/>
                </a:xfrm>
                <a:custGeom>
                  <a:avLst/>
                  <a:gdLst>
                    <a:gd name="T0" fmla="*/ 0 w 31"/>
                    <a:gd name="T1" fmla="*/ 1 h 23"/>
                    <a:gd name="T2" fmla="*/ 2 w 31"/>
                    <a:gd name="T3" fmla="*/ 2 h 23"/>
                    <a:gd name="T4" fmla="*/ 2 w 31"/>
                    <a:gd name="T5" fmla="*/ 0 h 23"/>
                    <a:gd name="T6" fmla="*/ 0 w 31"/>
                    <a:gd name="T7" fmla="*/ 1 h 23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"/>
                    <a:gd name="T13" fmla="*/ 0 h 23"/>
                    <a:gd name="T14" fmla="*/ 31 w 31"/>
                    <a:gd name="T15" fmla="*/ 23 h 23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" h="23">
                      <a:moveTo>
                        <a:pt x="0" y="12"/>
                      </a:moveTo>
                      <a:lnTo>
                        <a:pt x="31" y="23"/>
                      </a:lnTo>
                      <a:lnTo>
                        <a:pt x="31" y="0"/>
                      </a:lnTo>
                      <a:lnTo>
                        <a:pt x="0" y="12"/>
                      </a:lnTo>
                      <a:close/>
                    </a:path>
                  </a:pathLst>
                </a:custGeom>
                <a:noFill/>
                <a:ln w="4763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586" name="Freeform 550"/>
                <p:cNvSpPr>
                  <a:spLocks/>
                </p:cNvSpPr>
                <p:nvPr/>
              </p:nvSpPr>
              <p:spPr bwMode="auto">
                <a:xfrm>
                  <a:off x="2067" y="1174"/>
                  <a:ext cx="16" cy="16"/>
                </a:xfrm>
                <a:custGeom>
                  <a:avLst/>
                  <a:gdLst>
                    <a:gd name="T0" fmla="*/ 0 w 31"/>
                    <a:gd name="T1" fmla="*/ 2 h 31"/>
                    <a:gd name="T2" fmla="*/ 2 w 31"/>
                    <a:gd name="T3" fmla="*/ 1 h 31"/>
                    <a:gd name="T4" fmla="*/ 1 w 31"/>
                    <a:gd name="T5" fmla="*/ 0 h 31"/>
                    <a:gd name="T6" fmla="*/ 0 w 31"/>
                    <a:gd name="T7" fmla="*/ 2 h 31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"/>
                    <a:gd name="T13" fmla="*/ 0 h 31"/>
                    <a:gd name="T14" fmla="*/ 31 w 31"/>
                    <a:gd name="T15" fmla="*/ 31 h 31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" h="31">
                      <a:moveTo>
                        <a:pt x="0" y="31"/>
                      </a:moveTo>
                      <a:lnTo>
                        <a:pt x="31" y="16"/>
                      </a:lnTo>
                      <a:lnTo>
                        <a:pt x="15" y="0"/>
                      </a:lnTo>
                      <a:lnTo>
                        <a:pt x="0" y="31"/>
                      </a:lnTo>
                      <a:close/>
                    </a:path>
                  </a:pathLst>
                </a:custGeom>
                <a:noFill/>
                <a:ln w="4763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587" name="Freeform 551"/>
                <p:cNvSpPr>
                  <a:spLocks/>
                </p:cNvSpPr>
                <p:nvPr/>
              </p:nvSpPr>
              <p:spPr bwMode="auto">
                <a:xfrm>
                  <a:off x="2089" y="1186"/>
                  <a:ext cx="12" cy="15"/>
                </a:xfrm>
                <a:custGeom>
                  <a:avLst/>
                  <a:gdLst>
                    <a:gd name="T0" fmla="*/ 1 w 23"/>
                    <a:gd name="T1" fmla="*/ 1 h 31"/>
                    <a:gd name="T2" fmla="*/ 2 w 23"/>
                    <a:gd name="T3" fmla="*/ 0 h 31"/>
                    <a:gd name="T4" fmla="*/ 0 w 23"/>
                    <a:gd name="T5" fmla="*/ 0 h 31"/>
                    <a:gd name="T6" fmla="*/ 1 w 23"/>
                    <a:gd name="T7" fmla="*/ 1 h 31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3"/>
                    <a:gd name="T13" fmla="*/ 0 h 31"/>
                    <a:gd name="T14" fmla="*/ 23 w 23"/>
                    <a:gd name="T15" fmla="*/ 31 h 31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3" h="31">
                      <a:moveTo>
                        <a:pt x="12" y="31"/>
                      </a:moveTo>
                      <a:lnTo>
                        <a:pt x="23" y="0"/>
                      </a:lnTo>
                      <a:lnTo>
                        <a:pt x="0" y="0"/>
                      </a:lnTo>
                      <a:lnTo>
                        <a:pt x="12" y="31"/>
                      </a:lnTo>
                      <a:close/>
                    </a:path>
                  </a:pathLst>
                </a:custGeom>
                <a:noFill/>
                <a:ln w="4763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588" name="Freeform 552"/>
                <p:cNvSpPr>
                  <a:spLocks/>
                </p:cNvSpPr>
                <p:nvPr/>
              </p:nvSpPr>
              <p:spPr bwMode="auto">
                <a:xfrm>
                  <a:off x="2107" y="1174"/>
                  <a:ext cx="16" cy="16"/>
                </a:xfrm>
                <a:custGeom>
                  <a:avLst/>
                  <a:gdLst>
                    <a:gd name="T0" fmla="*/ 2 w 32"/>
                    <a:gd name="T1" fmla="*/ 2 h 31"/>
                    <a:gd name="T2" fmla="*/ 1 w 32"/>
                    <a:gd name="T3" fmla="*/ 0 h 31"/>
                    <a:gd name="T4" fmla="*/ 0 w 32"/>
                    <a:gd name="T5" fmla="*/ 1 h 31"/>
                    <a:gd name="T6" fmla="*/ 2 w 32"/>
                    <a:gd name="T7" fmla="*/ 2 h 31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2"/>
                    <a:gd name="T13" fmla="*/ 0 h 31"/>
                    <a:gd name="T14" fmla="*/ 32 w 32"/>
                    <a:gd name="T15" fmla="*/ 31 h 31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2" h="31">
                      <a:moveTo>
                        <a:pt x="32" y="31"/>
                      </a:moveTo>
                      <a:lnTo>
                        <a:pt x="17" y="0"/>
                      </a:lnTo>
                      <a:lnTo>
                        <a:pt x="0" y="16"/>
                      </a:lnTo>
                      <a:lnTo>
                        <a:pt x="32" y="31"/>
                      </a:lnTo>
                      <a:close/>
                    </a:path>
                  </a:pathLst>
                </a:custGeom>
                <a:noFill/>
                <a:ln w="4763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589" name="Freeform 553"/>
                <p:cNvSpPr>
                  <a:spLocks/>
                </p:cNvSpPr>
                <p:nvPr/>
              </p:nvSpPr>
              <p:spPr bwMode="auto">
                <a:xfrm>
                  <a:off x="2075" y="1142"/>
                  <a:ext cx="40" cy="40"/>
                </a:xfrm>
                <a:custGeom>
                  <a:avLst/>
                  <a:gdLst>
                    <a:gd name="T0" fmla="*/ 3 w 79"/>
                    <a:gd name="T1" fmla="*/ 0 h 79"/>
                    <a:gd name="T2" fmla="*/ 2 w 79"/>
                    <a:gd name="T3" fmla="*/ 1 h 79"/>
                    <a:gd name="T4" fmla="*/ 2 w 79"/>
                    <a:gd name="T5" fmla="*/ 1 h 79"/>
                    <a:gd name="T6" fmla="*/ 1 w 79"/>
                    <a:gd name="T7" fmla="*/ 1 h 79"/>
                    <a:gd name="T8" fmla="*/ 1 w 79"/>
                    <a:gd name="T9" fmla="*/ 2 h 79"/>
                    <a:gd name="T10" fmla="*/ 1 w 79"/>
                    <a:gd name="T11" fmla="*/ 2 h 79"/>
                    <a:gd name="T12" fmla="*/ 0 w 79"/>
                    <a:gd name="T13" fmla="*/ 3 h 79"/>
                    <a:gd name="T14" fmla="*/ 1 w 79"/>
                    <a:gd name="T15" fmla="*/ 3 h 79"/>
                    <a:gd name="T16" fmla="*/ 1 w 79"/>
                    <a:gd name="T17" fmla="*/ 4 h 79"/>
                    <a:gd name="T18" fmla="*/ 1 w 79"/>
                    <a:gd name="T19" fmla="*/ 5 h 79"/>
                    <a:gd name="T20" fmla="*/ 2 w 79"/>
                    <a:gd name="T21" fmla="*/ 5 h 79"/>
                    <a:gd name="T22" fmla="*/ 2 w 79"/>
                    <a:gd name="T23" fmla="*/ 5 h 79"/>
                    <a:gd name="T24" fmla="*/ 3 w 79"/>
                    <a:gd name="T25" fmla="*/ 5 h 79"/>
                    <a:gd name="T26" fmla="*/ 3 w 79"/>
                    <a:gd name="T27" fmla="*/ 5 h 79"/>
                    <a:gd name="T28" fmla="*/ 4 w 79"/>
                    <a:gd name="T29" fmla="*/ 5 h 79"/>
                    <a:gd name="T30" fmla="*/ 5 w 79"/>
                    <a:gd name="T31" fmla="*/ 5 h 79"/>
                    <a:gd name="T32" fmla="*/ 5 w 79"/>
                    <a:gd name="T33" fmla="*/ 4 h 79"/>
                    <a:gd name="T34" fmla="*/ 5 w 79"/>
                    <a:gd name="T35" fmla="*/ 3 h 79"/>
                    <a:gd name="T36" fmla="*/ 5 w 79"/>
                    <a:gd name="T37" fmla="*/ 3 h 79"/>
                    <a:gd name="T38" fmla="*/ 5 w 79"/>
                    <a:gd name="T39" fmla="*/ 2 h 79"/>
                    <a:gd name="T40" fmla="*/ 5 w 79"/>
                    <a:gd name="T41" fmla="*/ 2 h 79"/>
                    <a:gd name="T42" fmla="*/ 5 w 79"/>
                    <a:gd name="T43" fmla="*/ 1 h 79"/>
                    <a:gd name="T44" fmla="*/ 4 w 79"/>
                    <a:gd name="T45" fmla="*/ 1 h 79"/>
                    <a:gd name="T46" fmla="*/ 3 w 79"/>
                    <a:gd name="T47" fmla="*/ 1 h 79"/>
                    <a:gd name="T48" fmla="*/ 3 w 79"/>
                    <a:gd name="T49" fmla="*/ 0 h 79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w 79"/>
                    <a:gd name="T76" fmla="*/ 0 h 79"/>
                    <a:gd name="T77" fmla="*/ 79 w 79"/>
                    <a:gd name="T78" fmla="*/ 79 h 79"/>
                  </a:gdLst>
                  <a:ahLst/>
                  <a:cxnLst>
                    <a:cxn ang="T50">
                      <a:pos x="T0" y="T1"/>
                    </a:cxn>
                    <a:cxn ang="T51">
                      <a:pos x="T2" y="T3"/>
                    </a:cxn>
                    <a:cxn ang="T52">
                      <a:pos x="T4" y="T5"/>
                    </a:cxn>
                    <a:cxn ang="T53">
                      <a:pos x="T6" y="T7"/>
                    </a:cxn>
                    <a:cxn ang="T54">
                      <a:pos x="T8" y="T9"/>
                    </a:cxn>
                    <a:cxn ang="T55">
                      <a:pos x="T10" y="T11"/>
                    </a:cxn>
                    <a:cxn ang="T56">
                      <a:pos x="T12" y="T13"/>
                    </a:cxn>
                    <a:cxn ang="T57">
                      <a:pos x="T14" y="T15"/>
                    </a:cxn>
                    <a:cxn ang="T58">
                      <a:pos x="T16" y="T17"/>
                    </a:cxn>
                    <a:cxn ang="T59">
                      <a:pos x="T18" y="T19"/>
                    </a:cxn>
                    <a:cxn ang="T60">
                      <a:pos x="T20" y="T21"/>
                    </a:cxn>
                    <a:cxn ang="T61">
                      <a:pos x="T22" y="T23"/>
                    </a:cxn>
                    <a:cxn ang="T62">
                      <a:pos x="T24" y="T25"/>
                    </a:cxn>
                    <a:cxn ang="T63">
                      <a:pos x="T26" y="T27"/>
                    </a:cxn>
                    <a:cxn ang="T64">
                      <a:pos x="T28" y="T29"/>
                    </a:cxn>
                    <a:cxn ang="T65">
                      <a:pos x="T30" y="T31"/>
                    </a:cxn>
                    <a:cxn ang="T66">
                      <a:pos x="T32" y="T33"/>
                    </a:cxn>
                    <a:cxn ang="T67">
                      <a:pos x="T34" y="T35"/>
                    </a:cxn>
                    <a:cxn ang="T68">
                      <a:pos x="T36" y="T37"/>
                    </a:cxn>
                    <a:cxn ang="T69">
                      <a:pos x="T38" y="T39"/>
                    </a:cxn>
                    <a:cxn ang="T70">
                      <a:pos x="T40" y="T41"/>
                    </a:cxn>
                    <a:cxn ang="T71">
                      <a:pos x="T42" y="T43"/>
                    </a:cxn>
                    <a:cxn ang="T72">
                      <a:pos x="T44" y="T45"/>
                    </a:cxn>
                    <a:cxn ang="T73">
                      <a:pos x="T46" y="T47"/>
                    </a:cxn>
                    <a:cxn ang="T74">
                      <a:pos x="T48" y="T49"/>
                    </a:cxn>
                  </a:cxnLst>
                  <a:rect l="T75" t="T76" r="T77" b="T78"/>
                  <a:pathLst>
                    <a:path w="79" h="79">
                      <a:moveTo>
                        <a:pt x="40" y="0"/>
                      </a:moveTo>
                      <a:lnTo>
                        <a:pt x="32" y="2"/>
                      </a:lnTo>
                      <a:lnTo>
                        <a:pt x="25" y="4"/>
                      </a:lnTo>
                      <a:lnTo>
                        <a:pt x="12" y="12"/>
                      </a:lnTo>
                      <a:lnTo>
                        <a:pt x="4" y="25"/>
                      </a:lnTo>
                      <a:lnTo>
                        <a:pt x="2" y="32"/>
                      </a:lnTo>
                      <a:lnTo>
                        <a:pt x="0" y="40"/>
                      </a:lnTo>
                      <a:lnTo>
                        <a:pt x="2" y="48"/>
                      </a:lnTo>
                      <a:lnTo>
                        <a:pt x="4" y="55"/>
                      </a:lnTo>
                      <a:lnTo>
                        <a:pt x="12" y="68"/>
                      </a:lnTo>
                      <a:lnTo>
                        <a:pt x="25" y="76"/>
                      </a:lnTo>
                      <a:lnTo>
                        <a:pt x="32" y="79"/>
                      </a:lnTo>
                      <a:lnTo>
                        <a:pt x="40" y="79"/>
                      </a:lnTo>
                      <a:lnTo>
                        <a:pt x="48" y="79"/>
                      </a:lnTo>
                      <a:lnTo>
                        <a:pt x="55" y="76"/>
                      </a:lnTo>
                      <a:lnTo>
                        <a:pt x="68" y="68"/>
                      </a:lnTo>
                      <a:lnTo>
                        <a:pt x="76" y="55"/>
                      </a:lnTo>
                      <a:lnTo>
                        <a:pt x="79" y="48"/>
                      </a:lnTo>
                      <a:lnTo>
                        <a:pt x="79" y="40"/>
                      </a:lnTo>
                      <a:lnTo>
                        <a:pt x="79" y="32"/>
                      </a:lnTo>
                      <a:lnTo>
                        <a:pt x="76" y="25"/>
                      </a:lnTo>
                      <a:lnTo>
                        <a:pt x="68" y="12"/>
                      </a:lnTo>
                      <a:lnTo>
                        <a:pt x="55" y="4"/>
                      </a:lnTo>
                      <a:lnTo>
                        <a:pt x="48" y="2"/>
                      </a:lnTo>
                      <a:lnTo>
                        <a:pt x="40" y="0"/>
                      </a:lnTo>
                      <a:close/>
                    </a:path>
                  </a:pathLst>
                </a:custGeom>
                <a:noFill/>
                <a:ln w="4763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1534" name="Rectangle 554"/>
              <p:cNvSpPr>
                <a:spLocks noChangeArrowheads="1"/>
              </p:cNvSpPr>
              <p:nvPr/>
            </p:nvSpPr>
            <p:spPr bwMode="auto">
              <a:xfrm>
                <a:off x="1735" y="2661"/>
                <a:ext cx="95" cy="9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535" name="Rectangle 555"/>
              <p:cNvSpPr>
                <a:spLocks noChangeArrowheads="1"/>
              </p:cNvSpPr>
              <p:nvPr/>
            </p:nvSpPr>
            <p:spPr bwMode="auto">
              <a:xfrm>
                <a:off x="1774" y="2683"/>
                <a:ext cx="16" cy="4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eaLnBrk="1" hangingPunct="1"/>
                <a:r>
                  <a:rPr lang="en-US" sz="700" b="0">
                    <a:solidFill>
                      <a:srgbClr val="000000"/>
                    </a:solidFill>
                    <a:ea typeface="Arial Unicode MS" pitchFamily="34" charset="-128"/>
                    <a:cs typeface="Arial Unicode MS" pitchFamily="34" charset="-128"/>
                  </a:rPr>
                  <a:t>?</a:t>
                </a:r>
                <a:endParaRPr lang="en-US" sz="1800" b="0"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grpSp>
            <p:nvGrpSpPr>
              <p:cNvPr id="11" name="Group 556"/>
              <p:cNvGrpSpPr>
                <a:grpSpLocks/>
              </p:cNvGrpSpPr>
              <p:nvPr/>
            </p:nvGrpSpPr>
            <p:grpSpPr bwMode="auto">
              <a:xfrm>
                <a:off x="1803" y="2240"/>
                <a:ext cx="27" cy="160"/>
                <a:chOff x="2118" y="2307"/>
                <a:chExt cx="34" cy="198"/>
              </a:xfrm>
            </p:grpSpPr>
            <p:sp>
              <p:nvSpPr>
                <p:cNvPr id="21578" name="Line 557"/>
                <p:cNvSpPr>
                  <a:spLocks noChangeShapeType="1"/>
                </p:cNvSpPr>
                <p:nvPr/>
              </p:nvSpPr>
              <p:spPr bwMode="auto">
                <a:xfrm>
                  <a:off x="2134" y="2340"/>
                  <a:ext cx="1" cy="130"/>
                </a:xfrm>
                <a:prstGeom prst="line">
                  <a:avLst/>
                </a:prstGeom>
                <a:noFill/>
                <a:ln w="4763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579" name="Freeform 558"/>
                <p:cNvSpPr>
                  <a:spLocks/>
                </p:cNvSpPr>
                <p:nvPr/>
              </p:nvSpPr>
              <p:spPr bwMode="auto">
                <a:xfrm>
                  <a:off x="2118" y="2307"/>
                  <a:ext cx="34" cy="51"/>
                </a:xfrm>
                <a:custGeom>
                  <a:avLst/>
                  <a:gdLst>
                    <a:gd name="T0" fmla="*/ 5 w 67"/>
                    <a:gd name="T1" fmla="*/ 6 h 102"/>
                    <a:gd name="T2" fmla="*/ 3 w 67"/>
                    <a:gd name="T3" fmla="*/ 0 h 102"/>
                    <a:gd name="T4" fmla="*/ 0 w 67"/>
                    <a:gd name="T5" fmla="*/ 6 h 102"/>
                    <a:gd name="T6" fmla="*/ 3 w 67"/>
                    <a:gd name="T7" fmla="*/ 5 h 102"/>
                    <a:gd name="T8" fmla="*/ 5 w 67"/>
                    <a:gd name="T9" fmla="*/ 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67"/>
                    <a:gd name="T16" fmla="*/ 0 h 102"/>
                    <a:gd name="T17" fmla="*/ 67 w 67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67" h="102">
                      <a:moveTo>
                        <a:pt x="67" y="102"/>
                      </a:moveTo>
                      <a:lnTo>
                        <a:pt x="34" y="0"/>
                      </a:lnTo>
                      <a:lnTo>
                        <a:pt x="0" y="102"/>
                      </a:lnTo>
                      <a:lnTo>
                        <a:pt x="34" y="71"/>
                      </a:lnTo>
                      <a:lnTo>
                        <a:pt x="67" y="10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580" name="Freeform 559"/>
                <p:cNvSpPr>
                  <a:spLocks/>
                </p:cNvSpPr>
                <p:nvPr/>
              </p:nvSpPr>
              <p:spPr bwMode="auto">
                <a:xfrm>
                  <a:off x="2118" y="2453"/>
                  <a:ext cx="34" cy="52"/>
                </a:xfrm>
                <a:custGeom>
                  <a:avLst/>
                  <a:gdLst>
                    <a:gd name="T0" fmla="*/ 0 w 67"/>
                    <a:gd name="T1" fmla="*/ 0 h 104"/>
                    <a:gd name="T2" fmla="*/ 3 w 67"/>
                    <a:gd name="T3" fmla="*/ 7 h 104"/>
                    <a:gd name="T4" fmla="*/ 5 w 67"/>
                    <a:gd name="T5" fmla="*/ 0 h 104"/>
                    <a:gd name="T6" fmla="*/ 3 w 67"/>
                    <a:gd name="T7" fmla="*/ 2 h 104"/>
                    <a:gd name="T8" fmla="*/ 0 w 67"/>
                    <a:gd name="T9" fmla="*/ 0 h 10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67"/>
                    <a:gd name="T16" fmla="*/ 0 h 104"/>
                    <a:gd name="T17" fmla="*/ 67 w 67"/>
                    <a:gd name="T18" fmla="*/ 104 h 104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67" h="104">
                      <a:moveTo>
                        <a:pt x="0" y="0"/>
                      </a:moveTo>
                      <a:lnTo>
                        <a:pt x="34" y="104"/>
                      </a:lnTo>
                      <a:lnTo>
                        <a:pt x="67" y="0"/>
                      </a:lnTo>
                      <a:lnTo>
                        <a:pt x="34" y="3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12" name="Group 560"/>
              <p:cNvGrpSpPr>
                <a:grpSpLocks/>
              </p:cNvGrpSpPr>
              <p:nvPr/>
            </p:nvGrpSpPr>
            <p:grpSpPr bwMode="auto">
              <a:xfrm>
                <a:off x="1564" y="2559"/>
                <a:ext cx="222" cy="159"/>
                <a:chOff x="1819" y="2702"/>
                <a:chExt cx="277" cy="197"/>
              </a:xfrm>
            </p:grpSpPr>
            <p:sp>
              <p:nvSpPr>
                <p:cNvPr id="21555" name="Freeform 561"/>
                <p:cNvSpPr>
                  <a:spLocks/>
                </p:cNvSpPr>
                <p:nvPr/>
              </p:nvSpPr>
              <p:spPr bwMode="auto">
                <a:xfrm>
                  <a:off x="2063" y="2874"/>
                  <a:ext cx="6" cy="7"/>
                </a:xfrm>
                <a:custGeom>
                  <a:avLst/>
                  <a:gdLst>
                    <a:gd name="T0" fmla="*/ 0 w 13"/>
                    <a:gd name="T1" fmla="*/ 1 h 13"/>
                    <a:gd name="T2" fmla="*/ 0 w 13"/>
                    <a:gd name="T3" fmla="*/ 1 h 13"/>
                    <a:gd name="T4" fmla="*/ 0 w 13"/>
                    <a:gd name="T5" fmla="*/ 1 h 13"/>
                    <a:gd name="T6" fmla="*/ 0 w 13"/>
                    <a:gd name="T7" fmla="*/ 1 h 13"/>
                    <a:gd name="T8" fmla="*/ 0 w 13"/>
                    <a:gd name="T9" fmla="*/ 1 h 13"/>
                    <a:gd name="T10" fmla="*/ 0 w 13"/>
                    <a:gd name="T11" fmla="*/ 1 h 13"/>
                    <a:gd name="T12" fmla="*/ 0 w 13"/>
                    <a:gd name="T13" fmla="*/ 0 h 13"/>
                    <a:gd name="T14" fmla="*/ 0 w 13"/>
                    <a:gd name="T15" fmla="*/ 1 h 13"/>
                    <a:gd name="T16" fmla="*/ 0 w 13"/>
                    <a:gd name="T17" fmla="*/ 1 h 13"/>
                    <a:gd name="T18" fmla="*/ 0 w 13"/>
                    <a:gd name="T19" fmla="*/ 1 h 13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13"/>
                    <a:gd name="T31" fmla="*/ 0 h 13"/>
                    <a:gd name="T32" fmla="*/ 13 w 13"/>
                    <a:gd name="T33" fmla="*/ 13 h 13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13" h="13">
                      <a:moveTo>
                        <a:pt x="1" y="11"/>
                      </a:moveTo>
                      <a:lnTo>
                        <a:pt x="6" y="13"/>
                      </a:lnTo>
                      <a:lnTo>
                        <a:pt x="11" y="11"/>
                      </a:lnTo>
                      <a:lnTo>
                        <a:pt x="13" y="7"/>
                      </a:lnTo>
                      <a:lnTo>
                        <a:pt x="11" y="2"/>
                      </a:lnTo>
                      <a:lnTo>
                        <a:pt x="6" y="0"/>
                      </a:lnTo>
                      <a:lnTo>
                        <a:pt x="1" y="2"/>
                      </a:lnTo>
                      <a:lnTo>
                        <a:pt x="0" y="7"/>
                      </a:lnTo>
                      <a:lnTo>
                        <a:pt x="1" y="1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556" name="Freeform 562"/>
                <p:cNvSpPr>
                  <a:spLocks/>
                </p:cNvSpPr>
                <p:nvPr/>
              </p:nvSpPr>
              <p:spPr bwMode="auto">
                <a:xfrm>
                  <a:off x="2052" y="2867"/>
                  <a:ext cx="7" cy="7"/>
                </a:xfrm>
                <a:custGeom>
                  <a:avLst/>
                  <a:gdLst>
                    <a:gd name="T0" fmla="*/ 1 w 13"/>
                    <a:gd name="T1" fmla="*/ 1 h 13"/>
                    <a:gd name="T2" fmla="*/ 1 w 13"/>
                    <a:gd name="T3" fmla="*/ 1 h 13"/>
                    <a:gd name="T4" fmla="*/ 1 w 13"/>
                    <a:gd name="T5" fmla="*/ 1 h 13"/>
                    <a:gd name="T6" fmla="*/ 1 w 13"/>
                    <a:gd name="T7" fmla="*/ 1 h 13"/>
                    <a:gd name="T8" fmla="*/ 1 w 13"/>
                    <a:gd name="T9" fmla="*/ 1 h 13"/>
                    <a:gd name="T10" fmla="*/ 1 w 13"/>
                    <a:gd name="T11" fmla="*/ 1 h 13"/>
                    <a:gd name="T12" fmla="*/ 1 w 13"/>
                    <a:gd name="T13" fmla="*/ 0 h 13"/>
                    <a:gd name="T14" fmla="*/ 1 w 13"/>
                    <a:gd name="T15" fmla="*/ 1 h 13"/>
                    <a:gd name="T16" fmla="*/ 0 w 13"/>
                    <a:gd name="T17" fmla="*/ 1 h 13"/>
                    <a:gd name="T18" fmla="*/ 1 w 13"/>
                    <a:gd name="T19" fmla="*/ 1 h 13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13"/>
                    <a:gd name="T31" fmla="*/ 0 h 13"/>
                    <a:gd name="T32" fmla="*/ 13 w 13"/>
                    <a:gd name="T33" fmla="*/ 13 h 13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13" h="13">
                      <a:moveTo>
                        <a:pt x="2" y="12"/>
                      </a:moveTo>
                      <a:lnTo>
                        <a:pt x="7" y="13"/>
                      </a:lnTo>
                      <a:lnTo>
                        <a:pt x="12" y="12"/>
                      </a:lnTo>
                      <a:lnTo>
                        <a:pt x="13" y="7"/>
                      </a:lnTo>
                      <a:lnTo>
                        <a:pt x="12" y="2"/>
                      </a:lnTo>
                      <a:lnTo>
                        <a:pt x="7" y="0"/>
                      </a:lnTo>
                      <a:lnTo>
                        <a:pt x="2" y="2"/>
                      </a:lnTo>
                      <a:lnTo>
                        <a:pt x="0" y="7"/>
                      </a:lnTo>
                      <a:lnTo>
                        <a:pt x="2" y="1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557" name="Freeform 563"/>
                <p:cNvSpPr>
                  <a:spLocks/>
                </p:cNvSpPr>
                <p:nvPr/>
              </p:nvSpPr>
              <p:spPr bwMode="auto">
                <a:xfrm>
                  <a:off x="2041" y="2859"/>
                  <a:ext cx="7" cy="6"/>
                </a:xfrm>
                <a:custGeom>
                  <a:avLst/>
                  <a:gdLst>
                    <a:gd name="T0" fmla="*/ 1 w 13"/>
                    <a:gd name="T1" fmla="*/ 0 h 13"/>
                    <a:gd name="T2" fmla="*/ 1 w 13"/>
                    <a:gd name="T3" fmla="*/ 0 h 13"/>
                    <a:gd name="T4" fmla="*/ 1 w 13"/>
                    <a:gd name="T5" fmla="*/ 0 h 13"/>
                    <a:gd name="T6" fmla="*/ 1 w 13"/>
                    <a:gd name="T7" fmla="*/ 0 h 13"/>
                    <a:gd name="T8" fmla="*/ 1 w 13"/>
                    <a:gd name="T9" fmla="*/ 0 h 13"/>
                    <a:gd name="T10" fmla="*/ 1 w 13"/>
                    <a:gd name="T11" fmla="*/ 0 h 13"/>
                    <a:gd name="T12" fmla="*/ 1 w 13"/>
                    <a:gd name="T13" fmla="*/ 0 h 13"/>
                    <a:gd name="T14" fmla="*/ 1 w 13"/>
                    <a:gd name="T15" fmla="*/ 0 h 13"/>
                    <a:gd name="T16" fmla="*/ 0 w 13"/>
                    <a:gd name="T17" fmla="*/ 0 h 13"/>
                    <a:gd name="T18" fmla="*/ 1 w 13"/>
                    <a:gd name="T19" fmla="*/ 0 h 13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13"/>
                    <a:gd name="T31" fmla="*/ 0 h 13"/>
                    <a:gd name="T32" fmla="*/ 13 w 13"/>
                    <a:gd name="T33" fmla="*/ 13 h 13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13" h="13">
                      <a:moveTo>
                        <a:pt x="2" y="11"/>
                      </a:moveTo>
                      <a:lnTo>
                        <a:pt x="6" y="13"/>
                      </a:lnTo>
                      <a:lnTo>
                        <a:pt x="11" y="11"/>
                      </a:lnTo>
                      <a:lnTo>
                        <a:pt x="13" y="6"/>
                      </a:lnTo>
                      <a:lnTo>
                        <a:pt x="11" y="1"/>
                      </a:lnTo>
                      <a:lnTo>
                        <a:pt x="6" y="0"/>
                      </a:lnTo>
                      <a:lnTo>
                        <a:pt x="2" y="3"/>
                      </a:lnTo>
                      <a:lnTo>
                        <a:pt x="0" y="6"/>
                      </a:lnTo>
                      <a:lnTo>
                        <a:pt x="2" y="1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558" name="Freeform 564"/>
                <p:cNvSpPr>
                  <a:spLocks/>
                </p:cNvSpPr>
                <p:nvPr/>
              </p:nvSpPr>
              <p:spPr bwMode="auto">
                <a:xfrm>
                  <a:off x="2031" y="2851"/>
                  <a:ext cx="6" cy="7"/>
                </a:xfrm>
                <a:custGeom>
                  <a:avLst/>
                  <a:gdLst>
                    <a:gd name="T0" fmla="*/ 0 w 14"/>
                    <a:gd name="T1" fmla="*/ 1 h 13"/>
                    <a:gd name="T2" fmla="*/ 0 w 14"/>
                    <a:gd name="T3" fmla="*/ 1 h 13"/>
                    <a:gd name="T4" fmla="*/ 0 w 14"/>
                    <a:gd name="T5" fmla="*/ 1 h 13"/>
                    <a:gd name="T6" fmla="*/ 0 w 14"/>
                    <a:gd name="T7" fmla="*/ 1 h 13"/>
                    <a:gd name="T8" fmla="*/ 0 w 14"/>
                    <a:gd name="T9" fmla="*/ 1 h 13"/>
                    <a:gd name="T10" fmla="*/ 0 w 14"/>
                    <a:gd name="T11" fmla="*/ 1 h 13"/>
                    <a:gd name="T12" fmla="*/ 0 w 14"/>
                    <a:gd name="T13" fmla="*/ 0 h 13"/>
                    <a:gd name="T14" fmla="*/ 0 w 14"/>
                    <a:gd name="T15" fmla="*/ 1 h 13"/>
                    <a:gd name="T16" fmla="*/ 0 w 14"/>
                    <a:gd name="T17" fmla="*/ 1 h 13"/>
                    <a:gd name="T18" fmla="*/ 0 w 14"/>
                    <a:gd name="T19" fmla="*/ 1 h 13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14"/>
                    <a:gd name="T31" fmla="*/ 0 h 13"/>
                    <a:gd name="T32" fmla="*/ 14 w 14"/>
                    <a:gd name="T33" fmla="*/ 13 h 13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14" h="13">
                      <a:moveTo>
                        <a:pt x="2" y="11"/>
                      </a:moveTo>
                      <a:lnTo>
                        <a:pt x="7" y="13"/>
                      </a:lnTo>
                      <a:lnTo>
                        <a:pt x="12" y="11"/>
                      </a:lnTo>
                      <a:lnTo>
                        <a:pt x="14" y="6"/>
                      </a:lnTo>
                      <a:lnTo>
                        <a:pt x="12" y="2"/>
                      </a:lnTo>
                      <a:lnTo>
                        <a:pt x="7" y="0"/>
                      </a:lnTo>
                      <a:lnTo>
                        <a:pt x="2" y="2"/>
                      </a:lnTo>
                      <a:lnTo>
                        <a:pt x="0" y="6"/>
                      </a:lnTo>
                      <a:lnTo>
                        <a:pt x="2" y="1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559" name="Freeform 565"/>
                <p:cNvSpPr>
                  <a:spLocks/>
                </p:cNvSpPr>
                <p:nvPr/>
              </p:nvSpPr>
              <p:spPr bwMode="auto">
                <a:xfrm>
                  <a:off x="2020" y="2844"/>
                  <a:ext cx="7" cy="7"/>
                </a:xfrm>
                <a:custGeom>
                  <a:avLst/>
                  <a:gdLst>
                    <a:gd name="T0" fmla="*/ 1 w 13"/>
                    <a:gd name="T1" fmla="*/ 1 h 13"/>
                    <a:gd name="T2" fmla="*/ 1 w 13"/>
                    <a:gd name="T3" fmla="*/ 1 h 13"/>
                    <a:gd name="T4" fmla="*/ 1 w 13"/>
                    <a:gd name="T5" fmla="*/ 1 h 13"/>
                    <a:gd name="T6" fmla="*/ 1 w 13"/>
                    <a:gd name="T7" fmla="*/ 1 h 13"/>
                    <a:gd name="T8" fmla="*/ 1 w 13"/>
                    <a:gd name="T9" fmla="*/ 1 h 13"/>
                    <a:gd name="T10" fmla="*/ 1 w 13"/>
                    <a:gd name="T11" fmla="*/ 1 h 13"/>
                    <a:gd name="T12" fmla="*/ 1 w 13"/>
                    <a:gd name="T13" fmla="*/ 0 h 13"/>
                    <a:gd name="T14" fmla="*/ 1 w 13"/>
                    <a:gd name="T15" fmla="*/ 1 h 13"/>
                    <a:gd name="T16" fmla="*/ 0 w 13"/>
                    <a:gd name="T17" fmla="*/ 1 h 13"/>
                    <a:gd name="T18" fmla="*/ 1 w 13"/>
                    <a:gd name="T19" fmla="*/ 1 h 13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13"/>
                    <a:gd name="T31" fmla="*/ 0 h 13"/>
                    <a:gd name="T32" fmla="*/ 13 w 13"/>
                    <a:gd name="T33" fmla="*/ 13 h 13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13" h="13">
                      <a:moveTo>
                        <a:pt x="2" y="12"/>
                      </a:moveTo>
                      <a:lnTo>
                        <a:pt x="7" y="13"/>
                      </a:lnTo>
                      <a:lnTo>
                        <a:pt x="12" y="12"/>
                      </a:lnTo>
                      <a:lnTo>
                        <a:pt x="13" y="7"/>
                      </a:lnTo>
                      <a:lnTo>
                        <a:pt x="12" y="2"/>
                      </a:lnTo>
                      <a:lnTo>
                        <a:pt x="7" y="0"/>
                      </a:lnTo>
                      <a:lnTo>
                        <a:pt x="2" y="2"/>
                      </a:lnTo>
                      <a:lnTo>
                        <a:pt x="0" y="7"/>
                      </a:lnTo>
                      <a:lnTo>
                        <a:pt x="2" y="1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560" name="Freeform 566"/>
                <p:cNvSpPr>
                  <a:spLocks/>
                </p:cNvSpPr>
                <p:nvPr/>
              </p:nvSpPr>
              <p:spPr bwMode="auto">
                <a:xfrm>
                  <a:off x="2009" y="2836"/>
                  <a:ext cx="7" cy="7"/>
                </a:xfrm>
                <a:custGeom>
                  <a:avLst/>
                  <a:gdLst>
                    <a:gd name="T0" fmla="*/ 1 w 13"/>
                    <a:gd name="T1" fmla="*/ 1 h 14"/>
                    <a:gd name="T2" fmla="*/ 1 w 13"/>
                    <a:gd name="T3" fmla="*/ 1 h 14"/>
                    <a:gd name="T4" fmla="*/ 1 w 13"/>
                    <a:gd name="T5" fmla="*/ 1 h 14"/>
                    <a:gd name="T6" fmla="*/ 1 w 13"/>
                    <a:gd name="T7" fmla="*/ 1 h 14"/>
                    <a:gd name="T8" fmla="*/ 1 w 13"/>
                    <a:gd name="T9" fmla="*/ 1 h 14"/>
                    <a:gd name="T10" fmla="*/ 1 w 13"/>
                    <a:gd name="T11" fmla="*/ 1 h 14"/>
                    <a:gd name="T12" fmla="*/ 1 w 13"/>
                    <a:gd name="T13" fmla="*/ 0 h 14"/>
                    <a:gd name="T14" fmla="*/ 1 w 13"/>
                    <a:gd name="T15" fmla="*/ 1 h 14"/>
                    <a:gd name="T16" fmla="*/ 0 w 13"/>
                    <a:gd name="T17" fmla="*/ 1 h 14"/>
                    <a:gd name="T18" fmla="*/ 1 w 13"/>
                    <a:gd name="T19" fmla="*/ 1 h 14"/>
                    <a:gd name="T20" fmla="*/ 1 w 13"/>
                    <a:gd name="T21" fmla="*/ 1 h 14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13"/>
                    <a:gd name="T34" fmla="*/ 0 h 14"/>
                    <a:gd name="T35" fmla="*/ 13 w 13"/>
                    <a:gd name="T36" fmla="*/ 14 h 14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13" h="14">
                      <a:moveTo>
                        <a:pt x="1" y="13"/>
                      </a:moveTo>
                      <a:lnTo>
                        <a:pt x="6" y="14"/>
                      </a:lnTo>
                      <a:lnTo>
                        <a:pt x="11" y="11"/>
                      </a:lnTo>
                      <a:lnTo>
                        <a:pt x="13" y="8"/>
                      </a:lnTo>
                      <a:lnTo>
                        <a:pt x="11" y="3"/>
                      </a:lnTo>
                      <a:lnTo>
                        <a:pt x="11" y="1"/>
                      </a:lnTo>
                      <a:lnTo>
                        <a:pt x="6" y="0"/>
                      </a:lnTo>
                      <a:lnTo>
                        <a:pt x="1" y="3"/>
                      </a:lnTo>
                      <a:lnTo>
                        <a:pt x="0" y="6"/>
                      </a:lnTo>
                      <a:lnTo>
                        <a:pt x="1" y="11"/>
                      </a:lnTo>
                      <a:lnTo>
                        <a:pt x="1" y="1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561" name="Freeform 567"/>
                <p:cNvSpPr>
                  <a:spLocks/>
                </p:cNvSpPr>
                <p:nvPr/>
              </p:nvSpPr>
              <p:spPr bwMode="auto">
                <a:xfrm>
                  <a:off x="1999" y="2828"/>
                  <a:ext cx="6" cy="7"/>
                </a:xfrm>
                <a:custGeom>
                  <a:avLst/>
                  <a:gdLst>
                    <a:gd name="T0" fmla="*/ 0 w 14"/>
                    <a:gd name="T1" fmla="*/ 1 h 13"/>
                    <a:gd name="T2" fmla="*/ 0 w 14"/>
                    <a:gd name="T3" fmla="*/ 1 h 13"/>
                    <a:gd name="T4" fmla="*/ 0 w 14"/>
                    <a:gd name="T5" fmla="*/ 1 h 13"/>
                    <a:gd name="T6" fmla="*/ 0 w 14"/>
                    <a:gd name="T7" fmla="*/ 1 h 13"/>
                    <a:gd name="T8" fmla="*/ 0 w 14"/>
                    <a:gd name="T9" fmla="*/ 1 h 13"/>
                    <a:gd name="T10" fmla="*/ 0 w 14"/>
                    <a:gd name="T11" fmla="*/ 1 h 13"/>
                    <a:gd name="T12" fmla="*/ 0 w 14"/>
                    <a:gd name="T13" fmla="*/ 0 h 13"/>
                    <a:gd name="T14" fmla="*/ 0 w 14"/>
                    <a:gd name="T15" fmla="*/ 1 h 13"/>
                    <a:gd name="T16" fmla="*/ 0 w 14"/>
                    <a:gd name="T17" fmla="*/ 1 h 13"/>
                    <a:gd name="T18" fmla="*/ 0 w 14"/>
                    <a:gd name="T19" fmla="*/ 1 h 13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14"/>
                    <a:gd name="T31" fmla="*/ 0 h 13"/>
                    <a:gd name="T32" fmla="*/ 14 w 14"/>
                    <a:gd name="T33" fmla="*/ 13 h 13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14" h="13">
                      <a:moveTo>
                        <a:pt x="2" y="11"/>
                      </a:moveTo>
                      <a:lnTo>
                        <a:pt x="7" y="13"/>
                      </a:lnTo>
                      <a:lnTo>
                        <a:pt x="12" y="11"/>
                      </a:lnTo>
                      <a:lnTo>
                        <a:pt x="14" y="6"/>
                      </a:lnTo>
                      <a:lnTo>
                        <a:pt x="12" y="2"/>
                      </a:lnTo>
                      <a:lnTo>
                        <a:pt x="7" y="0"/>
                      </a:lnTo>
                      <a:lnTo>
                        <a:pt x="2" y="2"/>
                      </a:lnTo>
                      <a:lnTo>
                        <a:pt x="0" y="6"/>
                      </a:lnTo>
                      <a:lnTo>
                        <a:pt x="2" y="1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562" name="Freeform 568"/>
                <p:cNvSpPr>
                  <a:spLocks/>
                </p:cNvSpPr>
                <p:nvPr/>
              </p:nvSpPr>
              <p:spPr bwMode="auto">
                <a:xfrm>
                  <a:off x="1988" y="2821"/>
                  <a:ext cx="7" cy="7"/>
                </a:xfrm>
                <a:custGeom>
                  <a:avLst/>
                  <a:gdLst>
                    <a:gd name="T0" fmla="*/ 1 w 13"/>
                    <a:gd name="T1" fmla="*/ 1 h 13"/>
                    <a:gd name="T2" fmla="*/ 1 w 13"/>
                    <a:gd name="T3" fmla="*/ 1 h 13"/>
                    <a:gd name="T4" fmla="*/ 1 w 13"/>
                    <a:gd name="T5" fmla="*/ 1 h 13"/>
                    <a:gd name="T6" fmla="*/ 1 w 13"/>
                    <a:gd name="T7" fmla="*/ 1 h 13"/>
                    <a:gd name="T8" fmla="*/ 1 w 13"/>
                    <a:gd name="T9" fmla="*/ 1 h 13"/>
                    <a:gd name="T10" fmla="*/ 1 w 13"/>
                    <a:gd name="T11" fmla="*/ 1 h 13"/>
                    <a:gd name="T12" fmla="*/ 1 w 13"/>
                    <a:gd name="T13" fmla="*/ 0 h 13"/>
                    <a:gd name="T14" fmla="*/ 1 w 13"/>
                    <a:gd name="T15" fmla="*/ 1 h 13"/>
                    <a:gd name="T16" fmla="*/ 0 w 13"/>
                    <a:gd name="T17" fmla="*/ 1 h 13"/>
                    <a:gd name="T18" fmla="*/ 1 w 13"/>
                    <a:gd name="T19" fmla="*/ 1 h 13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13"/>
                    <a:gd name="T31" fmla="*/ 0 h 13"/>
                    <a:gd name="T32" fmla="*/ 13 w 13"/>
                    <a:gd name="T33" fmla="*/ 13 h 13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13" h="13">
                      <a:moveTo>
                        <a:pt x="2" y="12"/>
                      </a:moveTo>
                      <a:lnTo>
                        <a:pt x="7" y="13"/>
                      </a:lnTo>
                      <a:lnTo>
                        <a:pt x="11" y="12"/>
                      </a:lnTo>
                      <a:lnTo>
                        <a:pt x="13" y="7"/>
                      </a:lnTo>
                      <a:lnTo>
                        <a:pt x="11" y="2"/>
                      </a:lnTo>
                      <a:lnTo>
                        <a:pt x="7" y="0"/>
                      </a:lnTo>
                      <a:lnTo>
                        <a:pt x="2" y="2"/>
                      </a:lnTo>
                      <a:lnTo>
                        <a:pt x="0" y="7"/>
                      </a:lnTo>
                      <a:lnTo>
                        <a:pt x="2" y="1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563" name="Freeform 569"/>
                <p:cNvSpPr>
                  <a:spLocks/>
                </p:cNvSpPr>
                <p:nvPr/>
              </p:nvSpPr>
              <p:spPr bwMode="auto">
                <a:xfrm>
                  <a:off x="1977" y="2814"/>
                  <a:ext cx="7" cy="6"/>
                </a:xfrm>
                <a:custGeom>
                  <a:avLst/>
                  <a:gdLst>
                    <a:gd name="T0" fmla="*/ 1 w 13"/>
                    <a:gd name="T1" fmla="*/ 0 h 13"/>
                    <a:gd name="T2" fmla="*/ 1 w 13"/>
                    <a:gd name="T3" fmla="*/ 0 h 13"/>
                    <a:gd name="T4" fmla="*/ 1 w 13"/>
                    <a:gd name="T5" fmla="*/ 0 h 13"/>
                    <a:gd name="T6" fmla="*/ 1 w 13"/>
                    <a:gd name="T7" fmla="*/ 0 h 13"/>
                    <a:gd name="T8" fmla="*/ 1 w 13"/>
                    <a:gd name="T9" fmla="*/ 0 h 13"/>
                    <a:gd name="T10" fmla="*/ 1 w 13"/>
                    <a:gd name="T11" fmla="*/ 0 h 13"/>
                    <a:gd name="T12" fmla="*/ 1 w 13"/>
                    <a:gd name="T13" fmla="*/ 0 h 13"/>
                    <a:gd name="T14" fmla="*/ 1 w 13"/>
                    <a:gd name="T15" fmla="*/ 0 h 13"/>
                    <a:gd name="T16" fmla="*/ 0 w 13"/>
                    <a:gd name="T17" fmla="*/ 0 h 13"/>
                    <a:gd name="T18" fmla="*/ 1 w 13"/>
                    <a:gd name="T19" fmla="*/ 0 h 13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13"/>
                    <a:gd name="T31" fmla="*/ 0 h 13"/>
                    <a:gd name="T32" fmla="*/ 13 w 13"/>
                    <a:gd name="T33" fmla="*/ 13 h 13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13" h="13">
                      <a:moveTo>
                        <a:pt x="1" y="12"/>
                      </a:moveTo>
                      <a:lnTo>
                        <a:pt x="6" y="13"/>
                      </a:lnTo>
                      <a:lnTo>
                        <a:pt x="11" y="10"/>
                      </a:lnTo>
                      <a:lnTo>
                        <a:pt x="13" y="7"/>
                      </a:lnTo>
                      <a:lnTo>
                        <a:pt x="11" y="2"/>
                      </a:lnTo>
                      <a:lnTo>
                        <a:pt x="6" y="0"/>
                      </a:lnTo>
                      <a:lnTo>
                        <a:pt x="1" y="2"/>
                      </a:lnTo>
                      <a:lnTo>
                        <a:pt x="0" y="7"/>
                      </a:lnTo>
                      <a:lnTo>
                        <a:pt x="1" y="1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564" name="Freeform 570"/>
                <p:cNvSpPr>
                  <a:spLocks/>
                </p:cNvSpPr>
                <p:nvPr/>
              </p:nvSpPr>
              <p:spPr bwMode="auto">
                <a:xfrm>
                  <a:off x="1967" y="2805"/>
                  <a:ext cx="6" cy="7"/>
                </a:xfrm>
                <a:custGeom>
                  <a:avLst/>
                  <a:gdLst>
                    <a:gd name="T0" fmla="*/ 0 w 13"/>
                    <a:gd name="T1" fmla="*/ 1 h 13"/>
                    <a:gd name="T2" fmla="*/ 0 w 13"/>
                    <a:gd name="T3" fmla="*/ 1 h 13"/>
                    <a:gd name="T4" fmla="*/ 0 w 13"/>
                    <a:gd name="T5" fmla="*/ 1 h 13"/>
                    <a:gd name="T6" fmla="*/ 0 w 13"/>
                    <a:gd name="T7" fmla="*/ 1 h 13"/>
                    <a:gd name="T8" fmla="*/ 0 w 13"/>
                    <a:gd name="T9" fmla="*/ 1 h 13"/>
                    <a:gd name="T10" fmla="*/ 0 w 13"/>
                    <a:gd name="T11" fmla="*/ 1 h 13"/>
                    <a:gd name="T12" fmla="*/ 0 w 13"/>
                    <a:gd name="T13" fmla="*/ 0 h 13"/>
                    <a:gd name="T14" fmla="*/ 0 w 13"/>
                    <a:gd name="T15" fmla="*/ 1 h 13"/>
                    <a:gd name="T16" fmla="*/ 0 w 13"/>
                    <a:gd name="T17" fmla="*/ 1 h 13"/>
                    <a:gd name="T18" fmla="*/ 0 w 13"/>
                    <a:gd name="T19" fmla="*/ 1 h 13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13"/>
                    <a:gd name="T31" fmla="*/ 0 h 13"/>
                    <a:gd name="T32" fmla="*/ 13 w 13"/>
                    <a:gd name="T33" fmla="*/ 13 h 13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13" h="13">
                      <a:moveTo>
                        <a:pt x="2" y="11"/>
                      </a:moveTo>
                      <a:lnTo>
                        <a:pt x="7" y="13"/>
                      </a:lnTo>
                      <a:lnTo>
                        <a:pt x="12" y="11"/>
                      </a:lnTo>
                      <a:lnTo>
                        <a:pt x="13" y="6"/>
                      </a:lnTo>
                      <a:lnTo>
                        <a:pt x="12" y="1"/>
                      </a:lnTo>
                      <a:lnTo>
                        <a:pt x="7" y="0"/>
                      </a:lnTo>
                      <a:lnTo>
                        <a:pt x="2" y="1"/>
                      </a:lnTo>
                      <a:lnTo>
                        <a:pt x="0" y="6"/>
                      </a:lnTo>
                      <a:lnTo>
                        <a:pt x="2" y="1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565" name="Freeform 571"/>
                <p:cNvSpPr>
                  <a:spLocks/>
                </p:cNvSpPr>
                <p:nvPr/>
              </p:nvSpPr>
              <p:spPr bwMode="auto">
                <a:xfrm>
                  <a:off x="1956" y="2798"/>
                  <a:ext cx="6" cy="7"/>
                </a:xfrm>
                <a:custGeom>
                  <a:avLst/>
                  <a:gdLst>
                    <a:gd name="T0" fmla="*/ 0 w 13"/>
                    <a:gd name="T1" fmla="*/ 1 h 13"/>
                    <a:gd name="T2" fmla="*/ 0 w 13"/>
                    <a:gd name="T3" fmla="*/ 1 h 13"/>
                    <a:gd name="T4" fmla="*/ 0 w 13"/>
                    <a:gd name="T5" fmla="*/ 1 h 13"/>
                    <a:gd name="T6" fmla="*/ 0 w 13"/>
                    <a:gd name="T7" fmla="*/ 1 h 13"/>
                    <a:gd name="T8" fmla="*/ 0 w 13"/>
                    <a:gd name="T9" fmla="*/ 1 h 13"/>
                    <a:gd name="T10" fmla="*/ 0 w 13"/>
                    <a:gd name="T11" fmla="*/ 1 h 13"/>
                    <a:gd name="T12" fmla="*/ 0 w 13"/>
                    <a:gd name="T13" fmla="*/ 0 h 13"/>
                    <a:gd name="T14" fmla="*/ 0 w 13"/>
                    <a:gd name="T15" fmla="*/ 1 h 13"/>
                    <a:gd name="T16" fmla="*/ 0 w 13"/>
                    <a:gd name="T17" fmla="*/ 1 h 13"/>
                    <a:gd name="T18" fmla="*/ 0 w 13"/>
                    <a:gd name="T19" fmla="*/ 1 h 13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13"/>
                    <a:gd name="T31" fmla="*/ 0 h 13"/>
                    <a:gd name="T32" fmla="*/ 13 w 13"/>
                    <a:gd name="T33" fmla="*/ 13 h 13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13" h="13">
                      <a:moveTo>
                        <a:pt x="1" y="12"/>
                      </a:moveTo>
                      <a:lnTo>
                        <a:pt x="6" y="13"/>
                      </a:lnTo>
                      <a:lnTo>
                        <a:pt x="11" y="12"/>
                      </a:lnTo>
                      <a:lnTo>
                        <a:pt x="13" y="7"/>
                      </a:lnTo>
                      <a:lnTo>
                        <a:pt x="11" y="2"/>
                      </a:lnTo>
                      <a:lnTo>
                        <a:pt x="6" y="0"/>
                      </a:lnTo>
                      <a:lnTo>
                        <a:pt x="1" y="2"/>
                      </a:lnTo>
                      <a:lnTo>
                        <a:pt x="0" y="7"/>
                      </a:lnTo>
                      <a:lnTo>
                        <a:pt x="1" y="1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566" name="Freeform 572"/>
                <p:cNvSpPr>
                  <a:spLocks/>
                </p:cNvSpPr>
                <p:nvPr/>
              </p:nvSpPr>
              <p:spPr bwMode="auto">
                <a:xfrm>
                  <a:off x="1945" y="2791"/>
                  <a:ext cx="7" cy="6"/>
                </a:xfrm>
                <a:custGeom>
                  <a:avLst/>
                  <a:gdLst>
                    <a:gd name="T0" fmla="*/ 1 w 14"/>
                    <a:gd name="T1" fmla="*/ 0 h 13"/>
                    <a:gd name="T2" fmla="*/ 1 w 14"/>
                    <a:gd name="T3" fmla="*/ 0 h 13"/>
                    <a:gd name="T4" fmla="*/ 1 w 14"/>
                    <a:gd name="T5" fmla="*/ 0 h 13"/>
                    <a:gd name="T6" fmla="*/ 1 w 14"/>
                    <a:gd name="T7" fmla="*/ 0 h 13"/>
                    <a:gd name="T8" fmla="*/ 1 w 14"/>
                    <a:gd name="T9" fmla="*/ 0 h 13"/>
                    <a:gd name="T10" fmla="*/ 1 w 14"/>
                    <a:gd name="T11" fmla="*/ 0 h 13"/>
                    <a:gd name="T12" fmla="*/ 1 w 14"/>
                    <a:gd name="T13" fmla="*/ 0 h 13"/>
                    <a:gd name="T14" fmla="*/ 1 w 14"/>
                    <a:gd name="T15" fmla="*/ 0 h 13"/>
                    <a:gd name="T16" fmla="*/ 0 w 14"/>
                    <a:gd name="T17" fmla="*/ 0 h 13"/>
                    <a:gd name="T18" fmla="*/ 1 w 14"/>
                    <a:gd name="T19" fmla="*/ 0 h 13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14"/>
                    <a:gd name="T31" fmla="*/ 0 h 13"/>
                    <a:gd name="T32" fmla="*/ 14 w 14"/>
                    <a:gd name="T33" fmla="*/ 13 h 13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14" h="13">
                      <a:moveTo>
                        <a:pt x="2" y="12"/>
                      </a:moveTo>
                      <a:lnTo>
                        <a:pt x="7" y="13"/>
                      </a:lnTo>
                      <a:lnTo>
                        <a:pt x="12" y="12"/>
                      </a:lnTo>
                      <a:lnTo>
                        <a:pt x="14" y="7"/>
                      </a:lnTo>
                      <a:lnTo>
                        <a:pt x="12" y="2"/>
                      </a:lnTo>
                      <a:lnTo>
                        <a:pt x="7" y="0"/>
                      </a:lnTo>
                      <a:lnTo>
                        <a:pt x="2" y="2"/>
                      </a:lnTo>
                      <a:lnTo>
                        <a:pt x="0" y="7"/>
                      </a:lnTo>
                      <a:lnTo>
                        <a:pt x="2" y="1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567" name="Freeform 573"/>
                <p:cNvSpPr>
                  <a:spLocks/>
                </p:cNvSpPr>
                <p:nvPr/>
              </p:nvSpPr>
              <p:spPr bwMode="auto">
                <a:xfrm>
                  <a:off x="1935" y="2782"/>
                  <a:ext cx="6" cy="7"/>
                </a:xfrm>
                <a:custGeom>
                  <a:avLst/>
                  <a:gdLst>
                    <a:gd name="T0" fmla="*/ 0 w 13"/>
                    <a:gd name="T1" fmla="*/ 1 h 13"/>
                    <a:gd name="T2" fmla="*/ 0 w 13"/>
                    <a:gd name="T3" fmla="*/ 1 h 13"/>
                    <a:gd name="T4" fmla="*/ 0 w 13"/>
                    <a:gd name="T5" fmla="*/ 1 h 13"/>
                    <a:gd name="T6" fmla="*/ 0 w 13"/>
                    <a:gd name="T7" fmla="*/ 1 h 13"/>
                    <a:gd name="T8" fmla="*/ 0 w 13"/>
                    <a:gd name="T9" fmla="*/ 1 h 13"/>
                    <a:gd name="T10" fmla="*/ 0 w 13"/>
                    <a:gd name="T11" fmla="*/ 1 h 13"/>
                    <a:gd name="T12" fmla="*/ 0 w 13"/>
                    <a:gd name="T13" fmla="*/ 0 h 13"/>
                    <a:gd name="T14" fmla="*/ 0 w 13"/>
                    <a:gd name="T15" fmla="*/ 1 h 13"/>
                    <a:gd name="T16" fmla="*/ 0 w 13"/>
                    <a:gd name="T17" fmla="*/ 1 h 13"/>
                    <a:gd name="T18" fmla="*/ 0 w 13"/>
                    <a:gd name="T19" fmla="*/ 1 h 13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13"/>
                    <a:gd name="T31" fmla="*/ 0 h 13"/>
                    <a:gd name="T32" fmla="*/ 13 w 13"/>
                    <a:gd name="T33" fmla="*/ 13 h 13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13" h="13">
                      <a:moveTo>
                        <a:pt x="2" y="11"/>
                      </a:moveTo>
                      <a:lnTo>
                        <a:pt x="7" y="13"/>
                      </a:lnTo>
                      <a:lnTo>
                        <a:pt x="12" y="11"/>
                      </a:lnTo>
                      <a:lnTo>
                        <a:pt x="13" y="6"/>
                      </a:lnTo>
                      <a:lnTo>
                        <a:pt x="12" y="1"/>
                      </a:lnTo>
                      <a:lnTo>
                        <a:pt x="7" y="0"/>
                      </a:lnTo>
                      <a:lnTo>
                        <a:pt x="2" y="3"/>
                      </a:lnTo>
                      <a:lnTo>
                        <a:pt x="0" y="6"/>
                      </a:lnTo>
                      <a:lnTo>
                        <a:pt x="2" y="1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568" name="Freeform 574"/>
                <p:cNvSpPr>
                  <a:spLocks/>
                </p:cNvSpPr>
                <p:nvPr/>
              </p:nvSpPr>
              <p:spPr bwMode="auto">
                <a:xfrm>
                  <a:off x="1924" y="2775"/>
                  <a:ext cx="6" cy="7"/>
                </a:xfrm>
                <a:custGeom>
                  <a:avLst/>
                  <a:gdLst>
                    <a:gd name="T0" fmla="*/ 0 w 13"/>
                    <a:gd name="T1" fmla="*/ 1 h 13"/>
                    <a:gd name="T2" fmla="*/ 0 w 13"/>
                    <a:gd name="T3" fmla="*/ 1 h 13"/>
                    <a:gd name="T4" fmla="*/ 0 w 13"/>
                    <a:gd name="T5" fmla="*/ 1 h 13"/>
                    <a:gd name="T6" fmla="*/ 0 w 13"/>
                    <a:gd name="T7" fmla="*/ 1 h 13"/>
                    <a:gd name="T8" fmla="*/ 0 w 13"/>
                    <a:gd name="T9" fmla="*/ 1 h 13"/>
                    <a:gd name="T10" fmla="*/ 0 w 13"/>
                    <a:gd name="T11" fmla="*/ 1 h 13"/>
                    <a:gd name="T12" fmla="*/ 0 w 13"/>
                    <a:gd name="T13" fmla="*/ 0 h 13"/>
                    <a:gd name="T14" fmla="*/ 0 w 13"/>
                    <a:gd name="T15" fmla="*/ 1 h 13"/>
                    <a:gd name="T16" fmla="*/ 0 w 13"/>
                    <a:gd name="T17" fmla="*/ 1 h 13"/>
                    <a:gd name="T18" fmla="*/ 0 w 13"/>
                    <a:gd name="T19" fmla="*/ 1 h 13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13"/>
                    <a:gd name="T31" fmla="*/ 0 h 13"/>
                    <a:gd name="T32" fmla="*/ 13 w 13"/>
                    <a:gd name="T33" fmla="*/ 13 h 13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13" h="13">
                      <a:moveTo>
                        <a:pt x="1" y="12"/>
                      </a:moveTo>
                      <a:lnTo>
                        <a:pt x="6" y="13"/>
                      </a:lnTo>
                      <a:lnTo>
                        <a:pt x="11" y="12"/>
                      </a:lnTo>
                      <a:lnTo>
                        <a:pt x="13" y="7"/>
                      </a:lnTo>
                      <a:lnTo>
                        <a:pt x="11" y="2"/>
                      </a:lnTo>
                      <a:lnTo>
                        <a:pt x="6" y="0"/>
                      </a:lnTo>
                      <a:lnTo>
                        <a:pt x="1" y="2"/>
                      </a:lnTo>
                      <a:lnTo>
                        <a:pt x="0" y="7"/>
                      </a:lnTo>
                      <a:lnTo>
                        <a:pt x="1" y="1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569" name="Freeform 575"/>
                <p:cNvSpPr>
                  <a:spLocks/>
                </p:cNvSpPr>
                <p:nvPr/>
              </p:nvSpPr>
              <p:spPr bwMode="auto">
                <a:xfrm>
                  <a:off x="1913" y="2768"/>
                  <a:ext cx="7" cy="6"/>
                </a:xfrm>
                <a:custGeom>
                  <a:avLst/>
                  <a:gdLst>
                    <a:gd name="T0" fmla="*/ 1 w 13"/>
                    <a:gd name="T1" fmla="*/ 0 h 13"/>
                    <a:gd name="T2" fmla="*/ 1 w 13"/>
                    <a:gd name="T3" fmla="*/ 0 h 13"/>
                    <a:gd name="T4" fmla="*/ 1 w 13"/>
                    <a:gd name="T5" fmla="*/ 0 h 13"/>
                    <a:gd name="T6" fmla="*/ 1 w 13"/>
                    <a:gd name="T7" fmla="*/ 0 h 13"/>
                    <a:gd name="T8" fmla="*/ 1 w 13"/>
                    <a:gd name="T9" fmla="*/ 0 h 13"/>
                    <a:gd name="T10" fmla="*/ 1 w 13"/>
                    <a:gd name="T11" fmla="*/ 0 h 13"/>
                    <a:gd name="T12" fmla="*/ 1 w 13"/>
                    <a:gd name="T13" fmla="*/ 0 h 13"/>
                    <a:gd name="T14" fmla="*/ 1 w 13"/>
                    <a:gd name="T15" fmla="*/ 0 h 13"/>
                    <a:gd name="T16" fmla="*/ 0 w 13"/>
                    <a:gd name="T17" fmla="*/ 0 h 13"/>
                    <a:gd name="T18" fmla="*/ 1 w 13"/>
                    <a:gd name="T19" fmla="*/ 0 h 13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13"/>
                    <a:gd name="T31" fmla="*/ 0 h 13"/>
                    <a:gd name="T32" fmla="*/ 13 w 13"/>
                    <a:gd name="T33" fmla="*/ 13 h 13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13" h="13">
                      <a:moveTo>
                        <a:pt x="2" y="12"/>
                      </a:moveTo>
                      <a:lnTo>
                        <a:pt x="7" y="13"/>
                      </a:lnTo>
                      <a:lnTo>
                        <a:pt x="12" y="12"/>
                      </a:lnTo>
                      <a:lnTo>
                        <a:pt x="13" y="7"/>
                      </a:lnTo>
                      <a:lnTo>
                        <a:pt x="12" y="2"/>
                      </a:lnTo>
                      <a:lnTo>
                        <a:pt x="7" y="0"/>
                      </a:lnTo>
                      <a:lnTo>
                        <a:pt x="2" y="2"/>
                      </a:lnTo>
                      <a:lnTo>
                        <a:pt x="0" y="7"/>
                      </a:lnTo>
                      <a:lnTo>
                        <a:pt x="2" y="1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570" name="Freeform 576"/>
                <p:cNvSpPr>
                  <a:spLocks/>
                </p:cNvSpPr>
                <p:nvPr/>
              </p:nvSpPr>
              <p:spPr bwMode="auto">
                <a:xfrm>
                  <a:off x="1902" y="2759"/>
                  <a:ext cx="7" cy="8"/>
                </a:xfrm>
                <a:custGeom>
                  <a:avLst/>
                  <a:gdLst>
                    <a:gd name="T0" fmla="*/ 1 w 13"/>
                    <a:gd name="T1" fmla="*/ 1 h 15"/>
                    <a:gd name="T2" fmla="*/ 1 w 13"/>
                    <a:gd name="T3" fmla="*/ 1 h 15"/>
                    <a:gd name="T4" fmla="*/ 1 w 13"/>
                    <a:gd name="T5" fmla="*/ 1 h 15"/>
                    <a:gd name="T6" fmla="*/ 1 w 13"/>
                    <a:gd name="T7" fmla="*/ 1 h 15"/>
                    <a:gd name="T8" fmla="*/ 1 w 13"/>
                    <a:gd name="T9" fmla="*/ 1 h 15"/>
                    <a:gd name="T10" fmla="*/ 1 w 13"/>
                    <a:gd name="T11" fmla="*/ 1 h 15"/>
                    <a:gd name="T12" fmla="*/ 1 w 13"/>
                    <a:gd name="T13" fmla="*/ 0 h 15"/>
                    <a:gd name="T14" fmla="*/ 1 w 13"/>
                    <a:gd name="T15" fmla="*/ 1 h 15"/>
                    <a:gd name="T16" fmla="*/ 0 w 13"/>
                    <a:gd name="T17" fmla="*/ 1 h 15"/>
                    <a:gd name="T18" fmla="*/ 1 w 13"/>
                    <a:gd name="T19" fmla="*/ 1 h 15"/>
                    <a:gd name="T20" fmla="*/ 1 w 13"/>
                    <a:gd name="T21" fmla="*/ 1 h 15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13"/>
                    <a:gd name="T34" fmla="*/ 0 h 15"/>
                    <a:gd name="T35" fmla="*/ 13 w 13"/>
                    <a:gd name="T36" fmla="*/ 15 h 15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13" h="15">
                      <a:moveTo>
                        <a:pt x="2" y="13"/>
                      </a:moveTo>
                      <a:lnTo>
                        <a:pt x="7" y="15"/>
                      </a:lnTo>
                      <a:lnTo>
                        <a:pt x="11" y="11"/>
                      </a:lnTo>
                      <a:lnTo>
                        <a:pt x="13" y="8"/>
                      </a:lnTo>
                      <a:lnTo>
                        <a:pt x="11" y="3"/>
                      </a:lnTo>
                      <a:lnTo>
                        <a:pt x="11" y="1"/>
                      </a:lnTo>
                      <a:lnTo>
                        <a:pt x="7" y="0"/>
                      </a:lnTo>
                      <a:lnTo>
                        <a:pt x="2" y="3"/>
                      </a:lnTo>
                      <a:lnTo>
                        <a:pt x="0" y="6"/>
                      </a:lnTo>
                      <a:lnTo>
                        <a:pt x="2" y="11"/>
                      </a:lnTo>
                      <a:lnTo>
                        <a:pt x="2" y="1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571" name="Freeform 577"/>
                <p:cNvSpPr>
                  <a:spLocks/>
                </p:cNvSpPr>
                <p:nvPr/>
              </p:nvSpPr>
              <p:spPr bwMode="auto">
                <a:xfrm>
                  <a:off x="1892" y="2752"/>
                  <a:ext cx="6" cy="7"/>
                </a:xfrm>
                <a:custGeom>
                  <a:avLst/>
                  <a:gdLst>
                    <a:gd name="T0" fmla="*/ 0 w 13"/>
                    <a:gd name="T1" fmla="*/ 1 h 13"/>
                    <a:gd name="T2" fmla="*/ 0 w 13"/>
                    <a:gd name="T3" fmla="*/ 1 h 13"/>
                    <a:gd name="T4" fmla="*/ 0 w 13"/>
                    <a:gd name="T5" fmla="*/ 1 h 13"/>
                    <a:gd name="T6" fmla="*/ 0 w 13"/>
                    <a:gd name="T7" fmla="*/ 1 h 13"/>
                    <a:gd name="T8" fmla="*/ 0 w 13"/>
                    <a:gd name="T9" fmla="*/ 1 h 13"/>
                    <a:gd name="T10" fmla="*/ 0 w 13"/>
                    <a:gd name="T11" fmla="*/ 1 h 13"/>
                    <a:gd name="T12" fmla="*/ 0 w 13"/>
                    <a:gd name="T13" fmla="*/ 0 h 13"/>
                    <a:gd name="T14" fmla="*/ 0 w 13"/>
                    <a:gd name="T15" fmla="*/ 1 h 13"/>
                    <a:gd name="T16" fmla="*/ 0 w 13"/>
                    <a:gd name="T17" fmla="*/ 1 h 13"/>
                    <a:gd name="T18" fmla="*/ 0 w 13"/>
                    <a:gd name="T19" fmla="*/ 1 h 13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13"/>
                    <a:gd name="T31" fmla="*/ 0 h 13"/>
                    <a:gd name="T32" fmla="*/ 13 w 13"/>
                    <a:gd name="T33" fmla="*/ 13 h 13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13" h="13">
                      <a:moveTo>
                        <a:pt x="1" y="11"/>
                      </a:moveTo>
                      <a:lnTo>
                        <a:pt x="6" y="13"/>
                      </a:lnTo>
                      <a:lnTo>
                        <a:pt x="9" y="11"/>
                      </a:lnTo>
                      <a:lnTo>
                        <a:pt x="13" y="7"/>
                      </a:lnTo>
                      <a:lnTo>
                        <a:pt x="11" y="2"/>
                      </a:lnTo>
                      <a:lnTo>
                        <a:pt x="6" y="0"/>
                      </a:lnTo>
                      <a:lnTo>
                        <a:pt x="1" y="2"/>
                      </a:lnTo>
                      <a:lnTo>
                        <a:pt x="0" y="7"/>
                      </a:lnTo>
                      <a:lnTo>
                        <a:pt x="1" y="1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572" name="Freeform 578"/>
                <p:cNvSpPr>
                  <a:spLocks/>
                </p:cNvSpPr>
                <p:nvPr/>
              </p:nvSpPr>
              <p:spPr bwMode="auto">
                <a:xfrm>
                  <a:off x="1881" y="2745"/>
                  <a:ext cx="7" cy="6"/>
                </a:xfrm>
                <a:custGeom>
                  <a:avLst/>
                  <a:gdLst>
                    <a:gd name="T0" fmla="*/ 1 w 13"/>
                    <a:gd name="T1" fmla="*/ 0 h 13"/>
                    <a:gd name="T2" fmla="*/ 1 w 13"/>
                    <a:gd name="T3" fmla="*/ 0 h 13"/>
                    <a:gd name="T4" fmla="*/ 1 w 13"/>
                    <a:gd name="T5" fmla="*/ 0 h 13"/>
                    <a:gd name="T6" fmla="*/ 1 w 13"/>
                    <a:gd name="T7" fmla="*/ 0 h 13"/>
                    <a:gd name="T8" fmla="*/ 1 w 13"/>
                    <a:gd name="T9" fmla="*/ 0 h 13"/>
                    <a:gd name="T10" fmla="*/ 1 w 13"/>
                    <a:gd name="T11" fmla="*/ 0 h 13"/>
                    <a:gd name="T12" fmla="*/ 1 w 13"/>
                    <a:gd name="T13" fmla="*/ 0 h 13"/>
                    <a:gd name="T14" fmla="*/ 1 w 13"/>
                    <a:gd name="T15" fmla="*/ 0 h 13"/>
                    <a:gd name="T16" fmla="*/ 0 w 13"/>
                    <a:gd name="T17" fmla="*/ 0 h 13"/>
                    <a:gd name="T18" fmla="*/ 1 w 13"/>
                    <a:gd name="T19" fmla="*/ 0 h 13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13"/>
                    <a:gd name="T31" fmla="*/ 0 h 13"/>
                    <a:gd name="T32" fmla="*/ 13 w 13"/>
                    <a:gd name="T33" fmla="*/ 13 h 13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13" h="13">
                      <a:moveTo>
                        <a:pt x="2" y="12"/>
                      </a:moveTo>
                      <a:lnTo>
                        <a:pt x="7" y="13"/>
                      </a:lnTo>
                      <a:lnTo>
                        <a:pt x="10" y="12"/>
                      </a:lnTo>
                      <a:lnTo>
                        <a:pt x="13" y="7"/>
                      </a:lnTo>
                      <a:lnTo>
                        <a:pt x="12" y="2"/>
                      </a:lnTo>
                      <a:lnTo>
                        <a:pt x="7" y="0"/>
                      </a:lnTo>
                      <a:lnTo>
                        <a:pt x="2" y="2"/>
                      </a:lnTo>
                      <a:lnTo>
                        <a:pt x="0" y="7"/>
                      </a:lnTo>
                      <a:lnTo>
                        <a:pt x="2" y="1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573" name="Freeform 579"/>
                <p:cNvSpPr>
                  <a:spLocks/>
                </p:cNvSpPr>
                <p:nvPr/>
              </p:nvSpPr>
              <p:spPr bwMode="auto">
                <a:xfrm>
                  <a:off x="1870" y="2737"/>
                  <a:ext cx="7" cy="7"/>
                </a:xfrm>
                <a:custGeom>
                  <a:avLst/>
                  <a:gdLst>
                    <a:gd name="T0" fmla="*/ 1 w 13"/>
                    <a:gd name="T1" fmla="*/ 1 h 14"/>
                    <a:gd name="T2" fmla="*/ 1 w 13"/>
                    <a:gd name="T3" fmla="*/ 1 h 14"/>
                    <a:gd name="T4" fmla="*/ 1 w 13"/>
                    <a:gd name="T5" fmla="*/ 1 h 14"/>
                    <a:gd name="T6" fmla="*/ 1 w 13"/>
                    <a:gd name="T7" fmla="*/ 1 h 14"/>
                    <a:gd name="T8" fmla="*/ 1 w 13"/>
                    <a:gd name="T9" fmla="*/ 1 h 14"/>
                    <a:gd name="T10" fmla="*/ 1 w 13"/>
                    <a:gd name="T11" fmla="*/ 1 h 14"/>
                    <a:gd name="T12" fmla="*/ 1 w 13"/>
                    <a:gd name="T13" fmla="*/ 0 h 14"/>
                    <a:gd name="T14" fmla="*/ 1 w 13"/>
                    <a:gd name="T15" fmla="*/ 1 h 14"/>
                    <a:gd name="T16" fmla="*/ 0 w 13"/>
                    <a:gd name="T17" fmla="*/ 1 h 14"/>
                    <a:gd name="T18" fmla="*/ 1 w 13"/>
                    <a:gd name="T19" fmla="*/ 1 h 14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13"/>
                    <a:gd name="T31" fmla="*/ 0 h 14"/>
                    <a:gd name="T32" fmla="*/ 13 w 13"/>
                    <a:gd name="T33" fmla="*/ 14 h 14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13" h="14">
                      <a:moveTo>
                        <a:pt x="1" y="12"/>
                      </a:moveTo>
                      <a:lnTo>
                        <a:pt x="6" y="14"/>
                      </a:lnTo>
                      <a:lnTo>
                        <a:pt x="10" y="10"/>
                      </a:lnTo>
                      <a:lnTo>
                        <a:pt x="13" y="7"/>
                      </a:lnTo>
                      <a:lnTo>
                        <a:pt x="11" y="2"/>
                      </a:lnTo>
                      <a:lnTo>
                        <a:pt x="6" y="0"/>
                      </a:lnTo>
                      <a:lnTo>
                        <a:pt x="1" y="2"/>
                      </a:lnTo>
                      <a:lnTo>
                        <a:pt x="0" y="7"/>
                      </a:lnTo>
                      <a:lnTo>
                        <a:pt x="1" y="1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574" name="Freeform 580"/>
                <p:cNvSpPr>
                  <a:spLocks/>
                </p:cNvSpPr>
                <p:nvPr/>
              </p:nvSpPr>
              <p:spPr bwMode="auto">
                <a:xfrm>
                  <a:off x="1860" y="2729"/>
                  <a:ext cx="6" cy="7"/>
                </a:xfrm>
                <a:custGeom>
                  <a:avLst/>
                  <a:gdLst>
                    <a:gd name="T0" fmla="*/ 0 w 14"/>
                    <a:gd name="T1" fmla="*/ 1 h 13"/>
                    <a:gd name="T2" fmla="*/ 0 w 14"/>
                    <a:gd name="T3" fmla="*/ 1 h 13"/>
                    <a:gd name="T4" fmla="*/ 0 w 14"/>
                    <a:gd name="T5" fmla="*/ 1 h 13"/>
                    <a:gd name="T6" fmla="*/ 0 w 14"/>
                    <a:gd name="T7" fmla="*/ 1 h 13"/>
                    <a:gd name="T8" fmla="*/ 0 w 14"/>
                    <a:gd name="T9" fmla="*/ 1 h 13"/>
                    <a:gd name="T10" fmla="*/ 0 w 14"/>
                    <a:gd name="T11" fmla="*/ 1 h 13"/>
                    <a:gd name="T12" fmla="*/ 0 w 14"/>
                    <a:gd name="T13" fmla="*/ 0 h 13"/>
                    <a:gd name="T14" fmla="*/ 0 w 14"/>
                    <a:gd name="T15" fmla="*/ 1 h 13"/>
                    <a:gd name="T16" fmla="*/ 0 w 14"/>
                    <a:gd name="T17" fmla="*/ 1 h 13"/>
                    <a:gd name="T18" fmla="*/ 0 w 14"/>
                    <a:gd name="T19" fmla="*/ 1 h 13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14"/>
                    <a:gd name="T31" fmla="*/ 0 h 13"/>
                    <a:gd name="T32" fmla="*/ 14 w 14"/>
                    <a:gd name="T33" fmla="*/ 13 h 13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14" h="13">
                      <a:moveTo>
                        <a:pt x="2" y="11"/>
                      </a:moveTo>
                      <a:lnTo>
                        <a:pt x="7" y="13"/>
                      </a:lnTo>
                      <a:lnTo>
                        <a:pt x="10" y="11"/>
                      </a:lnTo>
                      <a:lnTo>
                        <a:pt x="14" y="6"/>
                      </a:lnTo>
                      <a:lnTo>
                        <a:pt x="12" y="2"/>
                      </a:lnTo>
                      <a:lnTo>
                        <a:pt x="7" y="0"/>
                      </a:lnTo>
                      <a:lnTo>
                        <a:pt x="2" y="2"/>
                      </a:lnTo>
                      <a:lnTo>
                        <a:pt x="0" y="6"/>
                      </a:lnTo>
                      <a:lnTo>
                        <a:pt x="2" y="1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575" name="Freeform 581"/>
                <p:cNvSpPr>
                  <a:spLocks/>
                </p:cNvSpPr>
                <p:nvPr/>
              </p:nvSpPr>
              <p:spPr bwMode="auto">
                <a:xfrm>
                  <a:off x="1849" y="2722"/>
                  <a:ext cx="7" cy="6"/>
                </a:xfrm>
                <a:custGeom>
                  <a:avLst/>
                  <a:gdLst>
                    <a:gd name="T0" fmla="*/ 1 w 13"/>
                    <a:gd name="T1" fmla="*/ 0 h 13"/>
                    <a:gd name="T2" fmla="*/ 1 w 13"/>
                    <a:gd name="T3" fmla="*/ 0 h 13"/>
                    <a:gd name="T4" fmla="*/ 1 w 13"/>
                    <a:gd name="T5" fmla="*/ 0 h 13"/>
                    <a:gd name="T6" fmla="*/ 1 w 13"/>
                    <a:gd name="T7" fmla="*/ 0 h 13"/>
                    <a:gd name="T8" fmla="*/ 1 w 13"/>
                    <a:gd name="T9" fmla="*/ 0 h 13"/>
                    <a:gd name="T10" fmla="*/ 1 w 13"/>
                    <a:gd name="T11" fmla="*/ 0 h 13"/>
                    <a:gd name="T12" fmla="*/ 1 w 13"/>
                    <a:gd name="T13" fmla="*/ 0 h 13"/>
                    <a:gd name="T14" fmla="*/ 1 w 13"/>
                    <a:gd name="T15" fmla="*/ 0 h 13"/>
                    <a:gd name="T16" fmla="*/ 0 w 13"/>
                    <a:gd name="T17" fmla="*/ 0 h 13"/>
                    <a:gd name="T18" fmla="*/ 1 w 13"/>
                    <a:gd name="T19" fmla="*/ 0 h 13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13"/>
                    <a:gd name="T31" fmla="*/ 0 h 13"/>
                    <a:gd name="T32" fmla="*/ 13 w 13"/>
                    <a:gd name="T33" fmla="*/ 13 h 13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13" h="13">
                      <a:moveTo>
                        <a:pt x="2" y="12"/>
                      </a:moveTo>
                      <a:lnTo>
                        <a:pt x="7" y="13"/>
                      </a:lnTo>
                      <a:lnTo>
                        <a:pt x="10" y="12"/>
                      </a:lnTo>
                      <a:lnTo>
                        <a:pt x="13" y="7"/>
                      </a:lnTo>
                      <a:lnTo>
                        <a:pt x="12" y="2"/>
                      </a:lnTo>
                      <a:lnTo>
                        <a:pt x="7" y="0"/>
                      </a:lnTo>
                      <a:lnTo>
                        <a:pt x="2" y="2"/>
                      </a:lnTo>
                      <a:lnTo>
                        <a:pt x="0" y="7"/>
                      </a:lnTo>
                      <a:lnTo>
                        <a:pt x="2" y="1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576" name="Freeform 582"/>
                <p:cNvSpPr>
                  <a:spLocks/>
                </p:cNvSpPr>
                <p:nvPr/>
              </p:nvSpPr>
              <p:spPr bwMode="auto">
                <a:xfrm>
                  <a:off x="2040" y="2851"/>
                  <a:ext cx="56" cy="48"/>
                </a:xfrm>
                <a:custGeom>
                  <a:avLst/>
                  <a:gdLst>
                    <a:gd name="T0" fmla="*/ 0 w 111"/>
                    <a:gd name="T1" fmla="*/ 4 h 95"/>
                    <a:gd name="T2" fmla="*/ 7 w 111"/>
                    <a:gd name="T3" fmla="*/ 6 h 95"/>
                    <a:gd name="T4" fmla="*/ 3 w 111"/>
                    <a:gd name="T5" fmla="*/ 0 h 95"/>
                    <a:gd name="T6" fmla="*/ 4 w 111"/>
                    <a:gd name="T7" fmla="*/ 4 h 95"/>
                    <a:gd name="T8" fmla="*/ 0 w 111"/>
                    <a:gd name="T9" fmla="*/ 4 h 95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1"/>
                    <a:gd name="T16" fmla="*/ 0 h 95"/>
                    <a:gd name="T17" fmla="*/ 111 w 111"/>
                    <a:gd name="T18" fmla="*/ 95 h 95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1" h="95">
                      <a:moveTo>
                        <a:pt x="0" y="57"/>
                      </a:moveTo>
                      <a:lnTo>
                        <a:pt x="111" y="95"/>
                      </a:lnTo>
                      <a:lnTo>
                        <a:pt x="42" y="0"/>
                      </a:lnTo>
                      <a:lnTo>
                        <a:pt x="49" y="49"/>
                      </a:lnTo>
                      <a:lnTo>
                        <a:pt x="0" y="5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577" name="Freeform 583"/>
                <p:cNvSpPr>
                  <a:spLocks/>
                </p:cNvSpPr>
                <p:nvPr/>
              </p:nvSpPr>
              <p:spPr bwMode="auto">
                <a:xfrm>
                  <a:off x="1819" y="2702"/>
                  <a:ext cx="56" cy="47"/>
                </a:xfrm>
                <a:custGeom>
                  <a:avLst/>
                  <a:gdLst>
                    <a:gd name="T0" fmla="*/ 8 w 110"/>
                    <a:gd name="T1" fmla="*/ 3 h 93"/>
                    <a:gd name="T2" fmla="*/ 0 w 110"/>
                    <a:gd name="T3" fmla="*/ 0 h 93"/>
                    <a:gd name="T4" fmla="*/ 5 w 110"/>
                    <a:gd name="T5" fmla="*/ 6 h 93"/>
                    <a:gd name="T6" fmla="*/ 4 w 110"/>
                    <a:gd name="T7" fmla="*/ 3 h 93"/>
                    <a:gd name="T8" fmla="*/ 8 w 110"/>
                    <a:gd name="T9" fmla="*/ 3 h 9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0"/>
                    <a:gd name="T16" fmla="*/ 0 h 93"/>
                    <a:gd name="T17" fmla="*/ 110 w 110"/>
                    <a:gd name="T18" fmla="*/ 93 h 9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0" h="93">
                      <a:moveTo>
                        <a:pt x="110" y="36"/>
                      </a:moveTo>
                      <a:lnTo>
                        <a:pt x="0" y="0"/>
                      </a:lnTo>
                      <a:lnTo>
                        <a:pt x="67" y="93"/>
                      </a:lnTo>
                      <a:lnTo>
                        <a:pt x="61" y="44"/>
                      </a:lnTo>
                      <a:lnTo>
                        <a:pt x="110" y="3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1538" name="Rectangle 584"/>
              <p:cNvSpPr>
                <a:spLocks noChangeArrowheads="1"/>
              </p:cNvSpPr>
              <p:nvPr/>
            </p:nvSpPr>
            <p:spPr bwMode="auto">
              <a:xfrm>
                <a:off x="1798" y="2244"/>
                <a:ext cx="114" cy="12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539" name="Rectangle 585"/>
              <p:cNvSpPr>
                <a:spLocks noChangeArrowheads="1"/>
              </p:cNvSpPr>
              <p:nvPr/>
            </p:nvSpPr>
            <p:spPr bwMode="auto">
              <a:xfrm>
                <a:off x="1839" y="2266"/>
                <a:ext cx="26" cy="7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eaLnBrk="1" hangingPunct="1"/>
                <a:r>
                  <a:rPr lang="en-US" sz="1200" i="1">
                    <a:solidFill>
                      <a:srgbClr val="000000"/>
                    </a:solidFill>
                    <a:latin typeface="Times New Roman" pitchFamily="18" charset="0"/>
                    <a:ea typeface="Arial Unicode MS" pitchFamily="34" charset="-128"/>
                    <a:cs typeface="Arial Unicode MS" pitchFamily="34" charset="-128"/>
                  </a:rPr>
                  <a:t>d</a:t>
                </a:r>
                <a:endParaRPr lang="en-US" sz="1800"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21540" name="Rectangle 586"/>
              <p:cNvSpPr>
                <a:spLocks noChangeArrowheads="1"/>
              </p:cNvSpPr>
              <p:nvPr/>
            </p:nvSpPr>
            <p:spPr bwMode="auto">
              <a:xfrm>
                <a:off x="1571" y="2600"/>
                <a:ext cx="123" cy="12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541" name="Rectangle 587"/>
              <p:cNvSpPr>
                <a:spLocks noChangeArrowheads="1"/>
              </p:cNvSpPr>
              <p:nvPr/>
            </p:nvSpPr>
            <p:spPr bwMode="auto">
              <a:xfrm>
                <a:off x="1609" y="2636"/>
                <a:ext cx="32" cy="7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eaLnBrk="1" hangingPunct="1"/>
                <a:r>
                  <a:rPr lang="en-US" sz="1200" i="1">
                    <a:solidFill>
                      <a:srgbClr val="000000"/>
                    </a:solidFill>
                    <a:latin typeface="Times New Roman" pitchFamily="18" charset="0"/>
                    <a:ea typeface="Arial Unicode MS" pitchFamily="34" charset="-128"/>
                    <a:cs typeface="Arial Unicode MS" pitchFamily="34" charset="-128"/>
                  </a:rPr>
                  <a:t>R</a:t>
                </a:r>
                <a:endParaRPr lang="en-US" sz="1800"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21542" name="Rectangle 588"/>
              <p:cNvSpPr>
                <a:spLocks noChangeArrowheads="1"/>
              </p:cNvSpPr>
              <p:nvPr/>
            </p:nvSpPr>
            <p:spPr bwMode="auto">
              <a:xfrm>
                <a:off x="1735" y="2493"/>
                <a:ext cx="95" cy="8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543" name="Rectangle 589"/>
              <p:cNvSpPr>
                <a:spLocks noChangeArrowheads="1"/>
              </p:cNvSpPr>
              <p:nvPr/>
            </p:nvSpPr>
            <p:spPr bwMode="auto">
              <a:xfrm>
                <a:off x="1774" y="2514"/>
                <a:ext cx="16" cy="4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eaLnBrk="1" hangingPunct="1"/>
                <a:r>
                  <a:rPr lang="en-US" sz="700" b="0">
                    <a:solidFill>
                      <a:srgbClr val="000000"/>
                    </a:solidFill>
                    <a:ea typeface="Arial Unicode MS" pitchFamily="34" charset="-128"/>
                    <a:cs typeface="Arial Unicode MS" pitchFamily="34" charset="-128"/>
                  </a:rPr>
                  <a:t>?</a:t>
                </a:r>
                <a:endParaRPr lang="en-US" sz="1800" b="0"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21544" name="Rectangle 590"/>
              <p:cNvSpPr>
                <a:spLocks noChangeArrowheads="1"/>
              </p:cNvSpPr>
              <p:nvPr/>
            </p:nvSpPr>
            <p:spPr bwMode="auto">
              <a:xfrm>
                <a:off x="1719" y="2438"/>
                <a:ext cx="54" cy="7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>
                <a:spAutoFit/>
              </a:bodyPr>
              <a:lstStyle/>
              <a:p>
                <a:pPr algn="l" eaLnBrk="1" hangingPunct="1"/>
                <a:r>
                  <a:rPr lang="en-US" sz="1200" i="1">
                    <a:solidFill>
                      <a:srgbClr val="000000"/>
                    </a:solidFill>
                    <a:latin typeface="Times New Roman" pitchFamily="18" charset="0"/>
                    <a:ea typeface="Arial Unicode MS" pitchFamily="34" charset="-128"/>
                    <a:cs typeface="Arial Unicode MS" pitchFamily="34" charset="-128"/>
                  </a:rPr>
                  <a:t>r</a:t>
                </a:r>
                <a:endParaRPr lang="en-US" sz="1800"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grpSp>
            <p:nvGrpSpPr>
              <p:cNvPr id="13" name="Group 591"/>
              <p:cNvGrpSpPr>
                <a:grpSpLocks/>
              </p:cNvGrpSpPr>
              <p:nvPr/>
            </p:nvGrpSpPr>
            <p:grpSpPr bwMode="auto">
              <a:xfrm>
                <a:off x="1750" y="2437"/>
                <a:ext cx="28" cy="103"/>
                <a:chOff x="2052" y="2551"/>
                <a:chExt cx="35" cy="128"/>
              </a:xfrm>
            </p:grpSpPr>
            <p:sp>
              <p:nvSpPr>
                <p:cNvPr id="21552" name="Line 592"/>
                <p:cNvSpPr>
                  <a:spLocks noChangeShapeType="1"/>
                </p:cNvSpPr>
                <p:nvPr/>
              </p:nvSpPr>
              <p:spPr bwMode="auto">
                <a:xfrm flipH="1">
                  <a:off x="2069" y="2584"/>
                  <a:ext cx="1" cy="61"/>
                </a:xfrm>
                <a:prstGeom prst="line">
                  <a:avLst/>
                </a:prstGeom>
                <a:noFill/>
                <a:ln w="4763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553" name="Freeform 593"/>
                <p:cNvSpPr>
                  <a:spLocks/>
                </p:cNvSpPr>
                <p:nvPr/>
              </p:nvSpPr>
              <p:spPr bwMode="auto">
                <a:xfrm>
                  <a:off x="2053" y="2551"/>
                  <a:ext cx="34" cy="52"/>
                </a:xfrm>
                <a:custGeom>
                  <a:avLst/>
                  <a:gdLst>
                    <a:gd name="T0" fmla="*/ 5 w 67"/>
                    <a:gd name="T1" fmla="*/ 6 h 105"/>
                    <a:gd name="T2" fmla="*/ 3 w 67"/>
                    <a:gd name="T3" fmla="*/ 0 h 105"/>
                    <a:gd name="T4" fmla="*/ 0 w 67"/>
                    <a:gd name="T5" fmla="*/ 6 h 105"/>
                    <a:gd name="T6" fmla="*/ 3 w 67"/>
                    <a:gd name="T7" fmla="*/ 4 h 105"/>
                    <a:gd name="T8" fmla="*/ 5 w 67"/>
                    <a:gd name="T9" fmla="*/ 6 h 105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67"/>
                    <a:gd name="T16" fmla="*/ 0 h 105"/>
                    <a:gd name="T17" fmla="*/ 67 w 67"/>
                    <a:gd name="T18" fmla="*/ 105 h 105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67" h="105">
                      <a:moveTo>
                        <a:pt x="67" y="105"/>
                      </a:moveTo>
                      <a:lnTo>
                        <a:pt x="36" y="0"/>
                      </a:lnTo>
                      <a:lnTo>
                        <a:pt x="0" y="104"/>
                      </a:lnTo>
                      <a:lnTo>
                        <a:pt x="33" y="72"/>
                      </a:lnTo>
                      <a:lnTo>
                        <a:pt x="67" y="10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554" name="Freeform 594"/>
                <p:cNvSpPr>
                  <a:spLocks/>
                </p:cNvSpPr>
                <p:nvPr/>
              </p:nvSpPr>
              <p:spPr bwMode="auto">
                <a:xfrm>
                  <a:off x="2052" y="2627"/>
                  <a:ext cx="34" cy="52"/>
                </a:xfrm>
                <a:custGeom>
                  <a:avLst/>
                  <a:gdLst>
                    <a:gd name="T0" fmla="*/ 0 w 68"/>
                    <a:gd name="T1" fmla="*/ 0 h 104"/>
                    <a:gd name="T2" fmla="*/ 2 w 68"/>
                    <a:gd name="T3" fmla="*/ 7 h 104"/>
                    <a:gd name="T4" fmla="*/ 4 w 68"/>
                    <a:gd name="T5" fmla="*/ 1 h 104"/>
                    <a:gd name="T6" fmla="*/ 2 w 68"/>
                    <a:gd name="T7" fmla="*/ 3 h 104"/>
                    <a:gd name="T8" fmla="*/ 0 w 68"/>
                    <a:gd name="T9" fmla="*/ 0 h 10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68"/>
                    <a:gd name="T16" fmla="*/ 0 h 104"/>
                    <a:gd name="T17" fmla="*/ 68 w 68"/>
                    <a:gd name="T18" fmla="*/ 104 h 104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68" h="104">
                      <a:moveTo>
                        <a:pt x="0" y="0"/>
                      </a:moveTo>
                      <a:lnTo>
                        <a:pt x="32" y="104"/>
                      </a:lnTo>
                      <a:lnTo>
                        <a:pt x="68" y="2"/>
                      </a:lnTo>
                      <a:lnTo>
                        <a:pt x="35" y="3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1546" name="Rectangle 595"/>
              <p:cNvSpPr>
                <a:spLocks noChangeArrowheads="1"/>
              </p:cNvSpPr>
              <p:nvPr/>
            </p:nvSpPr>
            <p:spPr bwMode="auto">
              <a:xfrm>
                <a:off x="1800" y="1253"/>
                <a:ext cx="473" cy="11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547" name="Rectangle 596"/>
              <p:cNvSpPr>
                <a:spLocks noChangeArrowheads="1"/>
              </p:cNvSpPr>
              <p:nvPr/>
            </p:nvSpPr>
            <p:spPr bwMode="auto">
              <a:xfrm>
                <a:off x="1826" y="2089"/>
                <a:ext cx="186" cy="11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548" name="Rectangle 597"/>
              <p:cNvSpPr>
                <a:spLocks noChangeArrowheads="1"/>
              </p:cNvSpPr>
              <p:nvPr/>
            </p:nvSpPr>
            <p:spPr bwMode="auto">
              <a:xfrm>
                <a:off x="2059" y="2054"/>
                <a:ext cx="104" cy="8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eaLnBrk="1" hangingPunct="1"/>
                <a:r>
                  <a:rPr lang="en-US" sz="1400" b="0" i="1">
                    <a:solidFill>
                      <a:srgbClr val="000000"/>
                    </a:solidFill>
                    <a:latin typeface="Times New Roman" pitchFamily="18" charset="0"/>
                    <a:ea typeface="Arial Unicode MS" pitchFamily="34" charset="-128"/>
                    <a:cs typeface="Arial Unicode MS" pitchFamily="34" charset="-128"/>
                  </a:rPr>
                  <a:t>Skin</a:t>
                </a:r>
                <a:endParaRPr lang="en-US" sz="2400" b="0"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21549" name="Rectangle 598"/>
              <p:cNvSpPr>
                <a:spLocks noChangeArrowheads="1"/>
              </p:cNvSpPr>
              <p:nvPr/>
            </p:nvSpPr>
            <p:spPr bwMode="auto">
              <a:xfrm>
                <a:off x="2043" y="2857"/>
                <a:ext cx="189" cy="11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550" name="Rectangle 599"/>
              <p:cNvSpPr>
                <a:spLocks noChangeArrowheads="1"/>
              </p:cNvSpPr>
              <p:nvPr/>
            </p:nvSpPr>
            <p:spPr bwMode="auto">
              <a:xfrm>
                <a:off x="2070" y="2906"/>
                <a:ext cx="112" cy="8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eaLnBrk="1" hangingPunct="1"/>
                <a:r>
                  <a:rPr lang="en-US" sz="1400">
                    <a:solidFill>
                      <a:srgbClr val="000000"/>
                    </a:solidFill>
                    <a:ea typeface="Arial Unicode MS" pitchFamily="34" charset="-128"/>
                    <a:cs typeface="Arial Unicode MS" pitchFamily="34" charset="-128"/>
                  </a:rPr>
                  <a:t>PTV</a:t>
                </a:r>
                <a:endParaRPr lang="en-US" sz="2400"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21551" name="Line 600"/>
              <p:cNvSpPr>
                <a:spLocks noChangeShapeType="1"/>
              </p:cNvSpPr>
              <p:nvPr/>
            </p:nvSpPr>
            <p:spPr bwMode="auto">
              <a:xfrm flipH="1">
                <a:off x="1782" y="1322"/>
                <a:ext cx="6" cy="137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lgDashDot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pic>
        <p:nvPicPr>
          <p:cNvPr id="302" name="Picture 299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040767" y="1361395"/>
            <a:ext cx="4576762" cy="41275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304" name="Text Box 300"/>
          <p:cNvSpPr txBox="1">
            <a:spLocks noChangeArrowheads="1"/>
          </p:cNvSpPr>
          <p:nvPr/>
        </p:nvSpPr>
        <p:spPr bwMode="auto">
          <a:xfrm>
            <a:off x="5345108" y="5576434"/>
            <a:ext cx="4140364" cy="4801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eaLnBrk="1" latinLnBrk="0" hangingPunct="1">
              <a:lnSpc>
                <a:spcPct val="90000"/>
              </a:lnSpc>
              <a:spcBef>
                <a:spcPct val="20000"/>
              </a:spcBef>
              <a:buClrTx/>
              <a:buSzTx/>
              <a:tabLst/>
              <a:defRPr/>
            </a:pPr>
            <a:r>
              <a:rPr lang="en-US" sz="28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Average 0.97 ± 1.0 </a:t>
            </a:r>
            <a:r>
              <a:rPr lang="en-US" sz="28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mSv</a:t>
            </a:r>
            <a:r>
              <a:rPr lang="en-US" sz="28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 </a:t>
            </a:r>
            <a:endParaRPr lang="fr-FR" sz="28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Quality of Life</a:t>
            </a:r>
            <a:endParaRPr lang="en-US" dirty="0"/>
          </a:p>
        </p:txBody>
      </p:sp>
      <p:sp>
        <p:nvSpPr>
          <p:cNvPr id="14" name="Text Placeholder 7"/>
          <p:cNvSpPr>
            <a:spLocks noGrp="1"/>
          </p:cNvSpPr>
          <p:nvPr>
            <p:ph type="body" idx="1"/>
          </p:nvPr>
        </p:nvSpPr>
        <p:spPr>
          <a:xfrm>
            <a:off x="5740201" y="1382713"/>
            <a:ext cx="4545212" cy="639762"/>
          </a:xfrm>
        </p:spPr>
        <p:txBody>
          <a:bodyPr/>
          <a:lstStyle/>
          <a:p>
            <a:r>
              <a:rPr lang="en-US" dirty="0" smtClean="0">
                <a:solidFill>
                  <a:srgbClr val="1C1C1C"/>
                </a:solidFill>
              </a:rPr>
              <a:t>RTOG 95-17 criteria</a:t>
            </a:r>
          </a:p>
          <a:p>
            <a:r>
              <a:rPr lang="en-US" dirty="0" smtClean="0">
                <a:solidFill>
                  <a:srgbClr val="1C1C1C"/>
                </a:solidFill>
              </a:rPr>
              <a:t>Skin toxicity @ 6 months</a:t>
            </a:r>
            <a:endParaRPr lang="en-US" dirty="0">
              <a:solidFill>
                <a:srgbClr val="1C1C1C"/>
              </a:solidFill>
            </a:endParaRPr>
          </a:p>
        </p:txBody>
      </p:sp>
      <p:pic>
        <p:nvPicPr>
          <p:cNvPr id="11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print"/>
          <a:srcRect t="15768"/>
          <a:stretch>
            <a:fillRect/>
          </a:stretch>
        </p:blipFill>
        <p:spPr bwMode="auto">
          <a:xfrm>
            <a:off x="0" y="2103384"/>
            <a:ext cx="5036176" cy="395020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16" name="Text Placeholder 7"/>
          <p:cNvSpPr>
            <a:spLocks noGrp="1"/>
          </p:cNvSpPr>
          <p:nvPr>
            <p:ph type="body" sz="quarter" idx="3"/>
          </p:nvPr>
        </p:nvSpPr>
        <p:spPr>
          <a:xfrm>
            <a:off x="0" y="1382713"/>
            <a:ext cx="4545212" cy="639762"/>
          </a:xfrm>
        </p:spPr>
        <p:txBody>
          <a:bodyPr/>
          <a:lstStyle/>
          <a:p>
            <a:r>
              <a:rPr lang="en-US" dirty="0" smtClean="0">
                <a:solidFill>
                  <a:srgbClr val="1C1C1C"/>
                </a:solidFill>
              </a:rPr>
              <a:t>Satisfaction  </a:t>
            </a:r>
            <a:endParaRPr lang="en-US" dirty="0">
              <a:solidFill>
                <a:srgbClr val="1C1C1C"/>
              </a:solidFill>
            </a:endParaRPr>
          </a:p>
        </p:txBody>
      </p:sp>
      <p:pic>
        <p:nvPicPr>
          <p:cNvPr id="15" name="Picture 1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4" cstate="print"/>
          <a:stretch>
            <a:fillRect/>
          </a:stretch>
        </p:blipFill>
        <p:spPr bwMode="auto">
          <a:xfrm>
            <a:off x="5808548" y="2102304"/>
            <a:ext cx="4408318" cy="3951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 Box 303"/>
          <p:cNvSpPr txBox="1">
            <a:spLocks noChangeArrowheads="1"/>
          </p:cNvSpPr>
          <p:nvPr/>
        </p:nvSpPr>
        <p:spPr bwMode="auto">
          <a:xfrm>
            <a:off x="0" y="6528932"/>
            <a:ext cx="8165306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 algn="l" eaLnBrk="1" hangingPunct="1">
              <a:buFontTx/>
              <a:buAutoNum type="arabicPeriod"/>
            </a:pPr>
            <a:r>
              <a:rPr lang="en-US" sz="1400" dirty="0" smtClean="0">
                <a:solidFill>
                  <a:schemeClr val="tx1"/>
                </a:solidFill>
              </a:rPr>
              <a:t>Keller, Ravi, et al., IJROBP 83.1 (2012): 84-92.</a:t>
            </a:r>
          </a:p>
        </p:txBody>
      </p:sp>
      <p:sp>
        <p:nvSpPr>
          <p:cNvPr id="17" name="Rectangle 5"/>
          <p:cNvSpPr>
            <a:spLocks noChangeArrowheads="1"/>
          </p:cNvSpPr>
          <p:nvPr/>
        </p:nvSpPr>
        <p:spPr bwMode="auto">
          <a:xfrm>
            <a:off x="2471285" y="2864531"/>
            <a:ext cx="2441575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222222"/>
            </a:outerShdw>
          </a:effectLst>
        </p:spPr>
        <p:txBody>
          <a:bodyPr wrap="none">
            <a:spAutoFit/>
          </a:bodyPr>
          <a:lstStyle/>
          <a:p>
            <a:r>
              <a:rPr lang="en-US" sz="2800" i="1" dirty="0">
                <a:solidFill>
                  <a:srgbClr val="669900"/>
                </a:solidFill>
              </a:rPr>
              <a:t>98% satisfied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Outcomes</a:t>
            </a:r>
            <a:endParaRPr lang="en-US" dirty="0"/>
          </a:p>
        </p:txBody>
      </p:sp>
      <p:graphicFrame>
        <p:nvGraphicFramePr>
          <p:cNvPr id="237569" name="Object 1"/>
          <p:cNvGraphicFramePr>
            <a:graphicFrameLocks noGrp="1" noChangeAspect="1"/>
          </p:cNvGraphicFramePr>
          <p:nvPr>
            <p:ph sz="half" idx="2"/>
          </p:nvPr>
        </p:nvGraphicFramePr>
        <p:xfrm>
          <a:off x="0" y="1489075"/>
          <a:ext cx="4525963" cy="4460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7571" name="SPW 12.0 Graph" r:id="rId4" imgW="4306599" imgH="4245665" progId="">
                  <p:embed/>
                </p:oleObj>
              </mc:Choice>
              <mc:Fallback>
                <p:oleObj name="SPW 12.0 Graph" r:id="rId4" imgW="4306599" imgH="4245665" progId="">
                  <p:embed/>
                  <p:pic>
                    <p:nvPicPr>
                      <p:cNvPr id="0" name="Picture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1489075"/>
                        <a:ext cx="4525963" cy="4460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Content Placeholder 8"/>
          <p:cNvSpPr>
            <a:spLocks noGrp="1"/>
          </p:cNvSpPr>
          <p:nvPr>
            <p:ph sz="quarter" idx="4"/>
          </p:nvPr>
        </p:nvSpPr>
        <p:spPr>
          <a:xfrm>
            <a:off x="4775200" y="1248229"/>
            <a:ext cx="5511800" cy="4877934"/>
          </a:xfrm>
        </p:spPr>
        <p:txBody>
          <a:bodyPr/>
          <a:lstStyle/>
          <a:p>
            <a:pPr eaLnBrk="1" hangingPunct="1">
              <a:buSzPct val="120000"/>
              <a:tabLst>
                <a:tab pos="3810000" algn="l"/>
              </a:tabLst>
            </a:pPr>
            <a:r>
              <a:rPr lang="en-US" sz="2800" dirty="0" smtClean="0"/>
              <a:t>N = 115 </a:t>
            </a:r>
          </a:p>
          <a:p>
            <a:pPr eaLnBrk="1" hangingPunct="1">
              <a:buSzPct val="120000"/>
              <a:tabLst>
                <a:tab pos="3810000" algn="l"/>
              </a:tabLst>
            </a:pPr>
            <a:r>
              <a:rPr lang="en-US" sz="2800" dirty="0" smtClean="0"/>
              <a:t>5 years Overall Survival 97.3%</a:t>
            </a:r>
          </a:p>
          <a:p>
            <a:pPr eaLnBrk="1" hangingPunct="1">
              <a:buSzPct val="120000"/>
              <a:tabLst>
                <a:tab pos="3810000" algn="l"/>
              </a:tabLst>
            </a:pPr>
            <a:r>
              <a:rPr lang="en-US" sz="2800" dirty="0" smtClean="0"/>
              <a:t> Median follow-up </a:t>
            </a:r>
            <a:br>
              <a:rPr lang="en-US" sz="2800" dirty="0" smtClean="0"/>
            </a:br>
            <a:r>
              <a:rPr lang="en-US" sz="2800" dirty="0" smtClean="0"/>
              <a:t>62 months [0 – 98 months]</a:t>
            </a:r>
          </a:p>
          <a:p>
            <a:pPr lvl="1" eaLnBrk="1" hangingPunct="1">
              <a:buClr>
                <a:schemeClr val="tx1"/>
              </a:buClr>
              <a:buFontTx/>
              <a:buChar char="•"/>
              <a:tabLst>
                <a:tab pos="3810000" algn="l"/>
              </a:tabLst>
            </a:pPr>
            <a:r>
              <a:rPr lang="en-US" sz="2400" dirty="0" smtClean="0">
                <a:ea typeface="Arial Unicode MS" pitchFamily="34" charset="-128"/>
                <a:cs typeface="Arial Unicode MS" pitchFamily="34" charset="-128"/>
              </a:rPr>
              <a:t> 2 deaths of other causes</a:t>
            </a:r>
          </a:p>
          <a:p>
            <a:pPr lvl="1" eaLnBrk="1" hangingPunct="1">
              <a:buClr>
                <a:schemeClr val="tx1"/>
              </a:buClr>
              <a:buFontTx/>
              <a:buChar char="•"/>
              <a:tabLst>
                <a:tab pos="3810000" algn="l"/>
              </a:tabLst>
            </a:pPr>
            <a:r>
              <a:rPr lang="en-US" sz="2400" dirty="0" smtClean="0">
                <a:ea typeface="Arial Unicode MS" pitchFamily="34" charset="-128"/>
                <a:cs typeface="Arial Unicode MS" pitchFamily="34" charset="-128"/>
              </a:rPr>
              <a:t> 1 regional relapse (6.5 years)</a:t>
            </a:r>
          </a:p>
          <a:p>
            <a:pPr lvl="1" eaLnBrk="1" hangingPunct="1">
              <a:buClr>
                <a:schemeClr val="tx1"/>
              </a:buClr>
              <a:buFontTx/>
              <a:buChar char="•"/>
              <a:tabLst>
                <a:tab pos="3810000" algn="l"/>
              </a:tabLst>
            </a:pPr>
            <a:r>
              <a:rPr lang="en-US" sz="2400" dirty="0" smtClean="0">
                <a:ea typeface="Arial Unicode MS" pitchFamily="34" charset="-128"/>
                <a:cs typeface="Arial Unicode MS" pitchFamily="34" charset="-128"/>
              </a:rPr>
              <a:t> 1 patient with metastatic disease</a:t>
            </a:r>
          </a:p>
          <a:p>
            <a:pPr lvl="1" eaLnBrk="1" hangingPunct="1">
              <a:buClr>
                <a:schemeClr val="tx1"/>
              </a:buClr>
              <a:buFontTx/>
              <a:buChar char="•"/>
              <a:tabLst>
                <a:tab pos="3810000" algn="l"/>
              </a:tabLst>
            </a:pPr>
            <a:r>
              <a:rPr lang="en-US" sz="2400" dirty="0" smtClean="0">
                <a:ea typeface="Arial Unicode MS" pitchFamily="34" charset="-128"/>
                <a:cs typeface="Arial Unicode MS" pitchFamily="34" charset="-128"/>
              </a:rPr>
              <a:t> 3 </a:t>
            </a:r>
            <a:r>
              <a:rPr lang="en-US" sz="2400" dirty="0" err="1" smtClean="0">
                <a:ea typeface="Arial Unicode MS" pitchFamily="34" charset="-128"/>
                <a:cs typeface="Arial Unicode MS" pitchFamily="34" charset="-128"/>
              </a:rPr>
              <a:t>ipsilateral</a:t>
            </a:r>
            <a:r>
              <a:rPr lang="en-US" sz="2400" dirty="0" smtClean="0">
                <a:ea typeface="Arial Unicode MS" pitchFamily="34" charset="-128"/>
                <a:cs typeface="Arial Unicode MS" pitchFamily="34" charset="-128"/>
              </a:rPr>
              <a:t> breast recurrence </a:t>
            </a:r>
            <a:br>
              <a:rPr lang="en-US" sz="2400" dirty="0" smtClean="0">
                <a:ea typeface="Arial Unicode MS" pitchFamily="34" charset="-128"/>
                <a:cs typeface="Arial Unicode MS" pitchFamily="34" charset="-128"/>
              </a:rPr>
            </a:br>
            <a:r>
              <a:rPr lang="en-US" sz="2400" dirty="0" smtClean="0">
                <a:ea typeface="Arial Unicode MS" pitchFamily="34" charset="-128"/>
                <a:cs typeface="Arial Unicode MS" pitchFamily="34" charset="-128"/>
              </a:rPr>
              <a:t>(5.5 and 6.5 years)</a:t>
            </a:r>
          </a:p>
          <a:p>
            <a:pPr lvl="1" eaLnBrk="1" hangingPunct="1">
              <a:buClr>
                <a:schemeClr val="tx1"/>
              </a:buClr>
              <a:buFontTx/>
              <a:buChar char="•"/>
              <a:tabLst>
                <a:tab pos="3810000" algn="l"/>
              </a:tabLst>
            </a:pPr>
            <a:r>
              <a:rPr lang="en-US" sz="2400" dirty="0" smtClean="0">
                <a:ea typeface="Arial Unicode MS" pitchFamily="34" charset="-128"/>
                <a:cs typeface="Arial Unicode MS" pitchFamily="34" charset="-128"/>
              </a:rPr>
              <a:t> 4 </a:t>
            </a:r>
            <a:r>
              <a:rPr lang="en-US" sz="2400" dirty="0" err="1" smtClean="0">
                <a:ea typeface="Arial Unicode MS" pitchFamily="34" charset="-128"/>
                <a:cs typeface="Arial Unicode MS" pitchFamily="34" charset="-128"/>
              </a:rPr>
              <a:t>contralateral</a:t>
            </a:r>
            <a:r>
              <a:rPr lang="en-US" sz="2400" dirty="0" smtClean="0">
                <a:ea typeface="Arial Unicode MS" pitchFamily="34" charset="-128"/>
                <a:cs typeface="Arial Unicode MS" pitchFamily="34" charset="-128"/>
              </a:rPr>
              <a:t> tumors </a:t>
            </a:r>
            <a:br>
              <a:rPr lang="en-US" sz="2400" dirty="0" smtClean="0">
                <a:ea typeface="Arial Unicode MS" pitchFamily="34" charset="-128"/>
                <a:cs typeface="Arial Unicode MS" pitchFamily="34" charset="-128"/>
              </a:rPr>
            </a:br>
            <a:r>
              <a:rPr lang="en-US" sz="2400" dirty="0" smtClean="0">
                <a:ea typeface="Arial Unicode MS" pitchFamily="34" charset="-128"/>
                <a:cs typeface="Arial Unicode MS" pitchFamily="34" charset="-128"/>
              </a:rPr>
              <a:t>(2 DCIS, 1 IDC and 1 LABC)</a:t>
            </a:r>
          </a:p>
          <a:p>
            <a:endParaRPr lang="en-US" sz="2800" dirty="0"/>
          </a:p>
        </p:txBody>
      </p:sp>
      <p:sp>
        <p:nvSpPr>
          <p:cNvPr id="13" name="Text Box 5"/>
          <p:cNvSpPr txBox="1">
            <a:spLocks noChangeArrowheads="1"/>
          </p:cNvSpPr>
          <p:nvPr/>
        </p:nvSpPr>
        <p:spPr bwMode="auto">
          <a:xfrm>
            <a:off x="3170011" y="2239736"/>
            <a:ext cx="8318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rgbClr val="000000"/>
            </a:outerShdw>
          </a:effectLst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99CC00"/>
                </a:solidFill>
                <a:effectLst/>
                <a:uLnTx/>
                <a:uFillTx/>
              </a:rPr>
              <a:t>97.3%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Permanent Breast Seed Implantation</a:t>
            </a:r>
            <a:endParaRPr lang="en-US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1"/>
          </p:nvPr>
        </p:nvSpPr>
        <p:spPr/>
        <p:txBody>
          <a:bodyPr anchor="ctr"/>
          <a:lstStyle/>
          <a:p>
            <a:pPr algn="ctr">
              <a:buNone/>
            </a:pPr>
            <a:endParaRPr lang="en-US" dirty="0" smtClean="0"/>
          </a:p>
          <a:p>
            <a:pPr algn="ctr">
              <a:buNone/>
            </a:pPr>
            <a:r>
              <a:rPr lang="en-US" dirty="0" smtClean="0"/>
              <a:t>PBSI is an effective APBI treatment for early stage breast cancer patients, offering a better quality of life during treatment</a:t>
            </a:r>
          </a:p>
          <a:p>
            <a:pPr algn="ctr">
              <a:buNone/>
            </a:pP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Text Box 6"/>
          <p:cNvSpPr txBox="1">
            <a:spLocks noChangeArrowheads="1"/>
          </p:cNvSpPr>
          <p:nvPr/>
        </p:nvSpPr>
        <p:spPr bwMode="auto">
          <a:xfrm>
            <a:off x="0" y="2603032"/>
            <a:ext cx="5434642" cy="230575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 lIns="90488" tIns="44450" rIns="90488" bIns="44450" anchor="b">
            <a:spAutoFit/>
          </a:bodyPr>
          <a:lstStyle/>
          <a:p>
            <a:pPr>
              <a:spcBef>
                <a:spcPct val="20000"/>
              </a:spcBef>
              <a:spcAft>
                <a:spcPct val="20000"/>
              </a:spcAft>
              <a:buClr>
                <a:srgbClr val="FFCC00"/>
              </a:buClr>
              <a:buSzPct val="75000"/>
              <a:buFont typeface="Wingdings" pitchFamily="2" charset="2"/>
              <a:buNone/>
            </a:pPr>
            <a:r>
              <a:rPr lang="en-US" dirty="0" smtClean="0">
                <a:latin typeface="+mj-lt"/>
              </a:rPr>
              <a:t>Endometrial Cancer</a:t>
            </a:r>
            <a:endParaRPr lang="en-US" dirty="0">
              <a:latin typeface="+mj-lt"/>
            </a:endParaRPr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 cstate="print">
            <a:lum bright="-20000" contrast="40000"/>
          </a:blip>
          <a:srcRect/>
          <a:stretch>
            <a:fillRect/>
          </a:stretch>
        </p:blipFill>
        <p:spPr bwMode="auto">
          <a:xfrm>
            <a:off x="5375878" y="2246641"/>
            <a:ext cx="4391025" cy="2943225"/>
          </a:xfrm>
          <a:prstGeom prst="rect">
            <a:avLst/>
          </a:prstGeom>
          <a:noFill/>
          <a:ln w="9525">
            <a:solidFill>
              <a:srgbClr val="969696"/>
            </a:solidFill>
            <a:miter lim="800000"/>
            <a:headEnd/>
            <a:tailEnd/>
          </a:ln>
          <a:effectLst>
            <a:outerShdw dist="107763" dir="2700000" algn="ctr" rotWithShape="0">
              <a:srgbClr val="000000">
                <a:alpha val="50000"/>
              </a:srgbClr>
            </a:outerShdw>
          </a:effectLst>
        </p:spPr>
      </p:pic>
    </p:spTree>
  </p:cSld>
  <p:clrMapOvr>
    <a:overrideClrMapping bg1="dk2" tx1="lt1" bg2="dk1" tx2="lt2" accent1="accent1" accent2="accent2" accent3="accent3" accent4="accent4" accent5="accent5" accent6="accent6" hlink="hlink" folHlink="folHlink"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484438" y="0"/>
            <a:ext cx="7800975" cy="838200"/>
          </a:xfrm>
        </p:spPr>
        <p:txBody>
          <a:bodyPr>
            <a:normAutofit/>
          </a:bodyPr>
          <a:lstStyle/>
          <a:p>
            <a:r>
              <a:rPr lang="en-US" dirty="0" smtClean="0"/>
              <a:t>Vaginal Vault Brachytherapy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0" y="1307469"/>
            <a:ext cx="5817475" cy="4792719"/>
          </a:xfrm>
        </p:spPr>
        <p:txBody>
          <a:bodyPr/>
          <a:lstStyle/>
          <a:p>
            <a:r>
              <a:rPr lang="en-US" sz="3200" dirty="0" smtClean="0"/>
              <a:t>Adjuvant setting</a:t>
            </a:r>
          </a:p>
          <a:p>
            <a:pPr lvl="1"/>
            <a:r>
              <a:rPr lang="en-US" sz="2800" dirty="0" smtClean="0"/>
              <a:t>+</a:t>
            </a:r>
            <a:r>
              <a:rPr lang="en-US" sz="2800" baseline="30000" dirty="0" err="1" smtClean="0"/>
              <a:t>ve</a:t>
            </a:r>
            <a:r>
              <a:rPr lang="en-US" sz="2800" dirty="0" smtClean="0"/>
              <a:t> node </a:t>
            </a:r>
            <a:r>
              <a:rPr lang="en-US" sz="2800" dirty="0" smtClean="0">
                <a:sym typeface="Wingdings" pitchFamily="2" charset="2"/>
              </a:rPr>
              <a:t></a:t>
            </a:r>
            <a:r>
              <a:rPr lang="en-US" sz="2800" dirty="0" smtClean="0"/>
              <a:t> </a:t>
            </a:r>
            <a:r>
              <a:rPr lang="en-US" sz="2800" dirty="0" err="1" smtClean="0"/>
              <a:t>brachy</a:t>
            </a:r>
            <a:r>
              <a:rPr lang="en-US" sz="2800" dirty="0" smtClean="0"/>
              <a:t> + XRT</a:t>
            </a:r>
          </a:p>
          <a:p>
            <a:pPr lvl="1"/>
            <a:r>
              <a:rPr lang="en-US" sz="2800" dirty="0" smtClean="0"/>
              <a:t>-</a:t>
            </a:r>
            <a:r>
              <a:rPr lang="en-US" sz="2800" baseline="30000" dirty="0" err="1" smtClean="0"/>
              <a:t>ve</a:t>
            </a:r>
            <a:r>
              <a:rPr lang="en-US" sz="2800" dirty="0" smtClean="0"/>
              <a:t> nodes </a:t>
            </a:r>
            <a:r>
              <a:rPr lang="en-US" sz="2800" dirty="0" smtClean="0">
                <a:sym typeface="Wingdings" pitchFamily="2" charset="2"/>
              </a:rPr>
              <a:t> </a:t>
            </a:r>
            <a:r>
              <a:rPr lang="en-US" sz="2800" dirty="0" err="1" smtClean="0">
                <a:sym typeface="Wingdings" pitchFamily="2" charset="2"/>
              </a:rPr>
              <a:t>brachy</a:t>
            </a:r>
            <a:r>
              <a:rPr lang="en-US" sz="2800" dirty="0" smtClean="0">
                <a:sym typeface="Wingdings" pitchFamily="2" charset="2"/>
              </a:rPr>
              <a:t> </a:t>
            </a:r>
            <a:r>
              <a:rPr lang="en-US" sz="2800" dirty="0" smtClean="0"/>
              <a:t>alone</a:t>
            </a:r>
          </a:p>
          <a:p>
            <a:r>
              <a:rPr lang="en-US" sz="3200" dirty="0" smtClean="0"/>
              <a:t>Recurrent setting</a:t>
            </a:r>
          </a:p>
          <a:p>
            <a:pPr lvl="1"/>
            <a:r>
              <a:rPr lang="en-US" sz="2800" dirty="0" smtClean="0"/>
              <a:t>No </a:t>
            </a:r>
            <a:r>
              <a:rPr lang="en-US" sz="2800" dirty="0" err="1" smtClean="0"/>
              <a:t>prev</a:t>
            </a:r>
            <a:r>
              <a:rPr lang="en-US" sz="2800" dirty="0" smtClean="0"/>
              <a:t> XRT</a:t>
            </a:r>
            <a:r>
              <a:rPr lang="en-US" sz="2800" dirty="0" smtClean="0">
                <a:sym typeface="Wingdings" pitchFamily="2" charset="2"/>
              </a:rPr>
              <a:t> </a:t>
            </a:r>
            <a:r>
              <a:rPr lang="en-US" sz="2800" dirty="0" err="1" smtClean="0">
                <a:sym typeface="Wingdings" pitchFamily="2" charset="2"/>
              </a:rPr>
              <a:t>brachy</a:t>
            </a:r>
            <a:r>
              <a:rPr lang="en-US" sz="2800" dirty="0" smtClean="0">
                <a:sym typeface="Wingdings" pitchFamily="2" charset="2"/>
              </a:rPr>
              <a:t> +XRT</a:t>
            </a:r>
          </a:p>
          <a:p>
            <a:pPr lvl="1"/>
            <a:r>
              <a:rPr lang="en-US" sz="2800" dirty="0" err="1" smtClean="0"/>
              <a:t>Prev</a:t>
            </a:r>
            <a:r>
              <a:rPr lang="en-US" sz="2800" dirty="0" smtClean="0"/>
              <a:t> XRT </a:t>
            </a:r>
            <a:r>
              <a:rPr lang="en-US" sz="2800" dirty="0" smtClean="0">
                <a:sym typeface="Wingdings" pitchFamily="2" charset="2"/>
              </a:rPr>
              <a:t> </a:t>
            </a:r>
            <a:r>
              <a:rPr lang="en-US" sz="2800" dirty="0" err="1" smtClean="0">
                <a:sym typeface="Wingdings" pitchFamily="2" charset="2"/>
              </a:rPr>
              <a:t>brachy</a:t>
            </a:r>
            <a:r>
              <a:rPr lang="en-US" sz="2800" dirty="0" smtClean="0">
                <a:sym typeface="Wingdings" pitchFamily="2" charset="2"/>
              </a:rPr>
              <a:t> alone</a:t>
            </a:r>
          </a:p>
          <a:p>
            <a:r>
              <a:rPr lang="en-US" sz="3200" dirty="0" smtClean="0"/>
              <a:t>Top 3-4 cm at 0.5 cm</a:t>
            </a:r>
          </a:p>
          <a:p>
            <a:r>
              <a:rPr lang="en-US" sz="3200" dirty="0" smtClean="0"/>
              <a:t>5.5 – 7 </a:t>
            </a:r>
            <a:r>
              <a:rPr lang="en-US" sz="3200" dirty="0" err="1" smtClean="0"/>
              <a:t>Gy</a:t>
            </a:r>
            <a:r>
              <a:rPr lang="en-US" sz="3200" dirty="0" smtClean="0"/>
              <a:t> x 2-3 </a:t>
            </a:r>
            <a:r>
              <a:rPr lang="en-US" sz="3200" dirty="0" err="1" smtClean="0"/>
              <a:t>fx</a:t>
            </a:r>
            <a:endParaRPr lang="en-US" sz="3200" dirty="0" smtClean="0"/>
          </a:p>
        </p:txBody>
      </p:sp>
      <p:pic>
        <p:nvPicPr>
          <p:cNvPr id="61442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5412581" y="1223962"/>
            <a:ext cx="4391025" cy="4638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Geometric Assumption</a:t>
            </a:r>
            <a:endParaRPr lang="en-CA" dirty="0"/>
          </a:p>
        </p:txBody>
      </p:sp>
      <p:sp>
        <p:nvSpPr>
          <p:cNvPr id="12" name="Content Placeholder 11"/>
          <p:cNvSpPr>
            <a:spLocks noGrp="1"/>
          </p:cNvSpPr>
          <p:nvPr>
            <p:ph sz="half" idx="1"/>
          </p:nvPr>
        </p:nvSpPr>
        <p:spPr>
          <a:xfrm>
            <a:off x="602051" y="1978030"/>
            <a:ext cx="4915885" cy="3431628"/>
          </a:xfrm>
        </p:spPr>
        <p:txBody>
          <a:bodyPr/>
          <a:lstStyle/>
          <a:p>
            <a:r>
              <a:rPr lang="en-US" sz="3200" dirty="0" smtClean="0">
                <a:sym typeface="Wingdings" pitchFamily="2" charset="2"/>
              </a:rPr>
              <a:t>Vault shape geometry clinical exam</a:t>
            </a:r>
            <a:endParaRPr lang="en-US" sz="3200" dirty="0" smtClean="0"/>
          </a:p>
          <a:p>
            <a:r>
              <a:rPr lang="en-US" sz="3200" dirty="0" smtClean="0"/>
              <a:t>Vault tissue conforms to cylinder</a:t>
            </a:r>
          </a:p>
          <a:p>
            <a:r>
              <a:rPr lang="en-US" sz="3200" dirty="0" smtClean="0"/>
              <a:t>Disease is at a uniform depth </a:t>
            </a:r>
            <a:r>
              <a:rPr lang="en-US" sz="3200" dirty="0" smtClean="0">
                <a:sym typeface="Wingdings" pitchFamily="2" charset="2"/>
              </a:rPr>
              <a:t> ~0.5 cm</a:t>
            </a:r>
          </a:p>
          <a:p>
            <a:endParaRPr lang="en-US" sz="3200" dirty="0"/>
          </a:p>
        </p:txBody>
      </p:sp>
      <p:pic>
        <p:nvPicPr>
          <p:cNvPr id="14" name="Content Placeholder 13" descr="standard cylinder.jpeg"/>
          <p:cNvPicPr>
            <a:picLocks noGrp="1" noChangeAspect="1"/>
          </p:cNvPicPr>
          <p:nvPr>
            <p:ph sz="half" idx="2"/>
          </p:nvPr>
        </p:nvPicPr>
        <p:blipFill>
          <a:blip r:embed="rId2" cstate="print"/>
          <a:stretch>
            <a:fillRect/>
          </a:stretch>
        </p:blipFill>
        <p:spPr>
          <a:xfrm>
            <a:off x="6446044" y="1974850"/>
            <a:ext cx="2324100" cy="31369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Brachytherapy Activity @ OCC 2012</a:t>
            </a:r>
            <a:endParaRPr lang="en-US" dirty="0"/>
          </a:p>
        </p:txBody>
      </p:sp>
      <p:graphicFrame>
        <p:nvGraphicFramePr>
          <p:cNvPr id="5" name="Chart 4"/>
          <p:cNvGraphicFramePr/>
          <p:nvPr/>
        </p:nvGraphicFramePr>
        <p:xfrm>
          <a:off x="1545022" y="1035050"/>
          <a:ext cx="6949440" cy="5715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Problematic cases</a:t>
            </a:r>
            <a:endParaRPr lang="en-US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idx="1"/>
          </p:nvPr>
        </p:nvSpPr>
        <p:spPr>
          <a:xfrm>
            <a:off x="514350" y="1035050"/>
            <a:ext cx="4545212" cy="457200"/>
          </a:xfrm>
        </p:spPr>
        <p:txBody>
          <a:bodyPr/>
          <a:lstStyle/>
          <a:p>
            <a:pPr algn="ctr"/>
            <a:r>
              <a:rPr lang="en-US" dirty="0" smtClean="0"/>
              <a:t>Asymmetric vaults</a:t>
            </a:r>
            <a:endParaRPr lang="en-US" dirty="0"/>
          </a:p>
        </p:txBody>
      </p:sp>
      <p:pic>
        <p:nvPicPr>
          <p:cNvPr id="11" name="Content Placeholder 10" descr="Assymetric cylinder.jpeg"/>
          <p:cNvPicPr>
            <a:picLocks noGrp="1" noChangeAspect="1"/>
          </p:cNvPicPr>
          <p:nvPr>
            <p:ph sz="half" idx="2"/>
          </p:nvPr>
        </p:nvPicPr>
        <p:blipFill>
          <a:blip r:embed="rId2" cstate="print"/>
          <a:stretch>
            <a:fillRect/>
          </a:stretch>
        </p:blipFill>
        <p:spPr>
          <a:xfrm>
            <a:off x="1516956" y="1455754"/>
            <a:ext cx="2540000" cy="3657600"/>
          </a:xfrm>
          <a:prstGeom prst="rect">
            <a:avLst/>
          </a:prstGeom>
        </p:spPr>
      </p:pic>
      <p:sp>
        <p:nvSpPr>
          <p:cNvPr id="16" name="Text Placeholder 15"/>
          <p:cNvSpPr>
            <a:spLocks noGrp="1"/>
          </p:cNvSpPr>
          <p:nvPr>
            <p:ph type="body" sz="quarter" idx="3"/>
          </p:nvPr>
        </p:nvSpPr>
        <p:spPr>
          <a:xfrm>
            <a:off x="5225654" y="1035050"/>
            <a:ext cx="4546997" cy="457200"/>
          </a:xfrm>
        </p:spPr>
        <p:txBody>
          <a:bodyPr/>
          <a:lstStyle/>
          <a:p>
            <a:pPr algn="ctr"/>
            <a:r>
              <a:rPr lang="en-US" dirty="0" smtClean="0"/>
              <a:t>Dog-eared vaults</a:t>
            </a:r>
            <a:endParaRPr lang="en-US" dirty="0"/>
          </a:p>
        </p:txBody>
      </p:sp>
      <p:pic>
        <p:nvPicPr>
          <p:cNvPr id="12" name="Content Placeholder 11" descr="Dog ear cylinder.jpeg"/>
          <p:cNvPicPr>
            <a:picLocks noGrp="1" noChangeAspect="1"/>
          </p:cNvPicPr>
          <p:nvPr>
            <p:ph sz="quarter" idx="4"/>
          </p:nvPr>
        </p:nvPicPr>
        <p:blipFill>
          <a:blip r:embed="rId3" cstate="print"/>
          <a:stretch>
            <a:fillRect/>
          </a:stretch>
        </p:blipFill>
        <p:spPr>
          <a:xfrm>
            <a:off x="6298806" y="1455754"/>
            <a:ext cx="2400693" cy="3657600"/>
          </a:xfrm>
          <a:prstGeom prst="rect">
            <a:avLst/>
          </a:prstGeom>
        </p:spPr>
      </p:pic>
      <p:sp>
        <p:nvSpPr>
          <p:cNvPr id="17" name="Text Placeholder 14"/>
          <p:cNvSpPr txBox="1">
            <a:spLocks/>
          </p:cNvSpPr>
          <p:nvPr/>
        </p:nvSpPr>
        <p:spPr bwMode="auto">
          <a:xfrm>
            <a:off x="-1" y="5123794"/>
            <a:ext cx="10285413" cy="17342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5720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346075" marR="0" lvl="0" indent="-346075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36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Fibrosis,</a:t>
            </a:r>
            <a:r>
              <a:rPr kumimoji="0" lang="en-US" sz="3600" b="1" i="0" u="none" strike="noStrike" kern="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scarring, unresolved hematomas</a:t>
            </a:r>
          </a:p>
          <a:p>
            <a:pPr marL="346075" marR="0" lvl="0" indent="-346075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3600" b="1" i="0" u="none" strike="noStrike" kern="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Anterior  or total pelvic </a:t>
            </a:r>
            <a:r>
              <a:rPr kumimoji="0" lang="en-US" sz="3600" b="1" i="0" u="none" strike="noStrike" kern="0" cap="none" spc="0" normalizeH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exenterative</a:t>
            </a:r>
            <a:r>
              <a:rPr kumimoji="0" lang="en-US" sz="3600" b="1" i="0" u="none" strike="noStrike" kern="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surgery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French “</a:t>
            </a:r>
            <a:r>
              <a:rPr lang="en-CA" dirty="0" err="1" smtClean="0"/>
              <a:t>moulage</a:t>
            </a:r>
            <a:r>
              <a:rPr lang="en-CA" dirty="0" smtClean="0"/>
              <a:t>” technique</a:t>
            </a:r>
            <a:endParaRPr lang="en-CA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75517" y="1738435"/>
            <a:ext cx="4672013" cy="3865196"/>
          </a:xfrm>
        </p:spPr>
        <p:txBody>
          <a:bodyPr/>
          <a:lstStyle/>
          <a:p>
            <a:r>
              <a:rPr lang="en-CA" dirty="0" err="1" smtClean="0"/>
              <a:t>Institut</a:t>
            </a:r>
            <a:r>
              <a:rPr lang="en-CA" dirty="0" smtClean="0"/>
              <a:t> </a:t>
            </a:r>
            <a:r>
              <a:rPr lang="en-CA" dirty="0" err="1" smtClean="0"/>
              <a:t>Gustave-Roussy</a:t>
            </a:r>
            <a:endParaRPr lang="en-CA" dirty="0" smtClean="0"/>
          </a:p>
          <a:p>
            <a:r>
              <a:rPr lang="en-CA" dirty="0" smtClean="0"/>
              <a:t>liquid paste </a:t>
            </a:r>
            <a:r>
              <a:rPr lang="en-CA" dirty="0" smtClean="0">
                <a:sym typeface="Wingdings" pitchFamily="2" charset="2"/>
              </a:rPr>
              <a:t> solidifies</a:t>
            </a:r>
            <a:r>
              <a:rPr lang="en-CA" dirty="0" smtClean="0"/>
              <a:t> to create vaginal impression</a:t>
            </a:r>
          </a:p>
          <a:p>
            <a:r>
              <a:rPr lang="en-CA" dirty="0" smtClean="0"/>
              <a:t>Impression then converted to acrylic applicator</a:t>
            </a:r>
          </a:p>
          <a:p>
            <a:pPr>
              <a:buNone/>
            </a:pPr>
            <a:endParaRPr lang="en-CA" dirty="0"/>
          </a:p>
        </p:txBody>
      </p:sp>
      <p:pic>
        <p:nvPicPr>
          <p:cNvPr id="31745" name="Picture 1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5272088" y="2047851"/>
            <a:ext cx="4672012" cy="29908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TextBox 7"/>
          <p:cNvSpPr txBox="1"/>
          <p:nvPr/>
        </p:nvSpPr>
        <p:spPr>
          <a:xfrm>
            <a:off x="0" y="6519446"/>
            <a:ext cx="78501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buFont typeface="+mj-lt"/>
              <a:buAutoNum type="arabicPeriod"/>
            </a:pPr>
            <a:r>
              <a:rPr lang="en-US" sz="1600" i="1" dirty="0" smtClean="0">
                <a:solidFill>
                  <a:schemeClr val="tx1"/>
                </a:solidFill>
                <a:latin typeface="+mn-lt"/>
              </a:rPr>
              <a:t>Albano et al, Cancer </a:t>
            </a:r>
            <a:r>
              <a:rPr lang="en-US" sz="1600" i="1" dirty="0" err="1" smtClean="0">
                <a:solidFill>
                  <a:schemeClr val="tx1"/>
                </a:solidFill>
                <a:latin typeface="+mn-lt"/>
              </a:rPr>
              <a:t>Radiotherapie</a:t>
            </a:r>
            <a:r>
              <a:rPr lang="en-US" sz="1600" i="1" dirty="0" smtClean="0">
                <a:solidFill>
                  <a:schemeClr val="tx1"/>
                </a:solidFill>
                <a:latin typeface="+mn-lt"/>
              </a:rPr>
              <a:t> 12:822-826, 2008</a:t>
            </a:r>
            <a:endParaRPr lang="en-US" sz="1600" i="1" dirty="0">
              <a:solidFill>
                <a:schemeClr val="tx1"/>
              </a:solidFill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Issues with “</a:t>
            </a:r>
            <a:r>
              <a:rPr lang="en-CA" dirty="0" err="1" smtClean="0"/>
              <a:t>moulage</a:t>
            </a:r>
            <a:r>
              <a:rPr lang="en-CA" dirty="0" smtClean="0"/>
              <a:t>” technique</a:t>
            </a:r>
            <a:endParaRPr lang="en-CA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" y="1219200"/>
            <a:ext cx="5801710" cy="4648200"/>
          </a:xfrm>
        </p:spPr>
        <p:txBody>
          <a:bodyPr/>
          <a:lstStyle/>
          <a:p>
            <a:r>
              <a:rPr lang="en-CA" dirty="0" smtClean="0"/>
              <a:t>Vaginal cuff/intact cervix expands larger than </a:t>
            </a:r>
            <a:r>
              <a:rPr lang="en-CA" dirty="0" err="1" smtClean="0"/>
              <a:t>introitus</a:t>
            </a:r>
            <a:r>
              <a:rPr lang="en-CA" dirty="0" smtClean="0"/>
              <a:t> </a:t>
            </a:r>
          </a:p>
          <a:p>
            <a:r>
              <a:rPr lang="en-CA" dirty="0" smtClean="0"/>
              <a:t>Surgical extraction</a:t>
            </a:r>
          </a:p>
          <a:p>
            <a:r>
              <a:rPr lang="en-CA" dirty="0" smtClean="0"/>
              <a:t>Risk mitigated with gauze</a:t>
            </a:r>
          </a:p>
          <a:p>
            <a:endParaRPr lang="en-CA" dirty="0" smtClean="0"/>
          </a:p>
          <a:p>
            <a:endParaRPr lang="en-CA" dirty="0" smtClean="0"/>
          </a:p>
          <a:p>
            <a:r>
              <a:rPr lang="en-CA" dirty="0" smtClean="0"/>
              <a:t>Only straight catheter paths are possible</a:t>
            </a:r>
          </a:p>
          <a:p>
            <a:endParaRPr lang="en-CA" dirty="0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16200000">
            <a:off x="7142457" y="339104"/>
            <a:ext cx="1632870" cy="34107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2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16200000">
            <a:off x="6291548" y="2836434"/>
            <a:ext cx="3224959" cy="41730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0" y="6457890"/>
            <a:ext cx="78501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i="1" dirty="0" smtClean="0">
                <a:solidFill>
                  <a:schemeClr val="tx1"/>
                </a:solidFill>
                <a:latin typeface="+mn-lt"/>
              </a:rPr>
              <a:t>Albano et al, Cancer </a:t>
            </a:r>
            <a:r>
              <a:rPr lang="en-US" sz="2000" i="1" dirty="0" err="1" smtClean="0">
                <a:solidFill>
                  <a:schemeClr val="tx1"/>
                </a:solidFill>
                <a:latin typeface="+mn-lt"/>
              </a:rPr>
              <a:t>Radiotherapie</a:t>
            </a:r>
            <a:r>
              <a:rPr lang="en-US" sz="2000" i="1" dirty="0" smtClean="0">
                <a:solidFill>
                  <a:schemeClr val="tx1"/>
                </a:solidFill>
                <a:latin typeface="+mn-lt"/>
              </a:rPr>
              <a:t> 12:822-826, 2008</a:t>
            </a:r>
            <a:endParaRPr lang="en-US" sz="2000" i="1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8" name="Line Callout 1 (No Border) 7"/>
          <p:cNvSpPr/>
          <p:nvPr/>
        </p:nvSpPr>
        <p:spPr bwMode="auto">
          <a:xfrm>
            <a:off x="7817726" y="1856719"/>
            <a:ext cx="1135117" cy="353943"/>
          </a:xfrm>
          <a:prstGeom prst="callout1">
            <a:avLst>
              <a:gd name="adj1" fmla="val 51730"/>
              <a:gd name="adj2" fmla="val 236"/>
              <a:gd name="adj3" fmla="val -74388"/>
              <a:gd name="adj4" fmla="val -65756"/>
            </a:avLst>
          </a:prstGeom>
          <a:solidFill>
            <a:srgbClr val="FFFFFF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vert="horz" wrap="square" lIns="91440" tIns="4572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b="1" dirty="0" smtClean="0">
                <a:solidFill>
                  <a:schemeClr val="tx1"/>
                </a:solidFill>
                <a:latin typeface="Arial" charset="0"/>
              </a:rPr>
              <a:t>g</a:t>
            </a:r>
            <a:r>
              <a:rPr kumimoji="0" lang="en-US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auze</a:t>
            </a:r>
          </a:p>
        </p:txBody>
      </p:sp>
      <p:sp>
        <p:nvSpPr>
          <p:cNvPr id="9" name="Oval 8"/>
          <p:cNvSpPr/>
          <p:nvPr/>
        </p:nvSpPr>
        <p:spPr bwMode="auto">
          <a:xfrm>
            <a:off x="6722218" y="1341606"/>
            <a:ext cx="361950" cy="285750"/>
          </a:xfrm>
          <a:prstGeom prst="ellipse">
            <a:avLst/>
          </a:prstGeom>
          <a:solidFill>
            <a:schemeClr val="accent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Oval 9"/>
          <p:cNvSpPr/>
          <p:nvPr/>
        </p:nvSpPr>
        <p:spPr bwMode="auto">
          <a:xfrm>
            <a:off x="6701952" y="2468393"/>
            <a:ext cx="361950" cy="285750"/>
          </a:xfrm>
          <a:prstGeom prst="ellipse">
            <a:avLst/>
          </a:prstGeom>
          <a:solidFill>
            <a:schemeClr val="accent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2" name="Straight Arrow Connector 11"/>
          <p:cNvCxnSpPr>
            <a:stCxn id="8" idx="2"/>
          </p:cNvCxnSpPr>
          <p:nvPr/>
        </p:nvCxnSpPr>
        <p:spPr bwMode="auto">
          <a:xfrm flipH="1">
            <a:off x="7081736" y="2033691"/>
            <a:ext cx="735990" cy="534411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1. Image patient’s anatomy</a:t>
            </a:r>
            <a:endParaRPr lang="en-US" dirty="0"/>
          </a:p>
        </p:txBody>
      </p:sp>
      <p:pic>
        <p:nvPicPr>
          <p:cNvPr id="1027" name="Picture 3" descr="P:\Ananth\Research Projects\Gynae Rapid Prototyping moulds\toledano-files\axial slice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2881983" y="1219200"/>
            <a:ext cx="4608758" cy="4648200"/>
          </a:xfrm>
          <a:prstGeom prst="rect">
            <a:avLst/>
          </a:prstGeom>
          <a:noFill/>
        </p:spPr>
      </p:pic>
      <p:sp>
        <p:nvSpPr>
          <p:cNvPr id="4" name="TextBox 3"/>
          <p:cNvSpPr txBox="1"/>
          <p:nvPr/>
        </p:nvSpPr>
        <p:spPr>
          <a:xfrm>
            <a:off x="0" y="6519446"/>
            <a:ext cx="78501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buFont typeface="+mj-lt"/>
              <a:buAutoNum type="arabicPeriod"/>
            </a:pPr>
            <a:r>
              <a:rPr lang="en-US" sz="1600" i="1" dirty="0" err="1" smtClean="0">
                <a:solidFill>
                  <a:schemeClr val="tx1"/>
                </a:solidFill>
                <a:latin typeface="+mn-lt"/>
              </a:rPr>
              <a:t>Wiebe</a:t>
            </a:r>
            <a:r>
              <a:rPr lang="en-US" sz="1600" i="1" dirty="0" smtClean="0">
                <a:solidFill>
                  <a:schemeClr val="tx1"/>
                </a:solidFill>
                <a:latin typeface="+mn-lt"/>
              </a:rPr>
              <a:t>, Ravi et al, IJROBP, 84(3):S870, 2012</a:t>
            </a:r>
            <a:endParaRPr lang="en-US" sz="1600" i="1" dirty="0">
              <a:solidFill>
                <a:schemeClr val="tx1"/>
              </a:solidFill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2. </a:t>
            </a:r>
            <a:r>
              <a:rPr lang="en-US" dirty="0" smtClean="0"/>
              <a:t>Digital model of patient’s anatomy</a:t>
            </a:r>
            <a:endParaRPr lang="en-US" dirty="0"/>
          </a:p>
        </p:txBody>
      </p:sp>
      <p:pic>
        <p:nvPicPr>
          <p:cNvPr id="2051" name="Picture 3" descr="P:\Ananth\Research Projects\Gynae Rapid Prototyping moulds\toledano-files\applicatorxy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5571083" y="1584101"/>
            <a:ext cx="4026847" cy="4648200"/>
          </a:xfrm>
          <a:prstGeom prst="rect">
            <a:avLst/>
          </a:prstGeom>
          <a:noFill/>
        </p:spPr>
      </p:pic>
      <p:pic>
        <p:nvPicPr>
          <p:cNvPr id="2052" name="Picture 4" descr="P:\Ananth\Research Projects\Gynae Rapid Prototyping moulds\toledano-files\applicatorxz.jpg"/>
          <p:cNvPicPr>
            <a:picLocks noChangeAspect="1" noChangeArrowheads="1"/>
          </p:cNvPicPr>
          <p:nvPr/>
        </p:nvPicPr>
        <p:blipFill>
          <a:blip r:embed="rId3" cstate="print"/>
          <a:srcRect l="12605"/>
          <a:stretch>
            <a:fillRect/>
          </a:stretch>
        </p:blipFill>
        <p:spPr bwMode="auto">
          <a:xfrm>
            <a:off x="788634" y="1584101"/>
            <a:ext cx="3894250" cy="4572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3. Applicator design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 cstate="print"/>
          <a:srcRect l="412"/>
          <a:stretch>
            <a:fillRect/>
          </a:stretch>
        </p:blipFill>
        <p:spPr bwMode="auto">
          <a:xfrm>
            <a:off x="125589" y="1035050"/>
            <a:ext cx="10035822" cy="58175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4. </a:t>
            </a:r>
            <a:r>
              <a:rPr lang="en-US" dirty="0" err="1" smtClean="0"/>
              <a:t>Stereolithographically</a:t>
            </a:r>
            <a:r>
              <a:rPr lang="en-US" dirty="0" smtClean="0"/>
              <a:t> print applicator</a:t>
            </a:r>
            <a:endParaRPr lang="en-US" dirty="0"/>
          </a:p>
        </p:txBody>
      </p:sp>
      <p:pic>
        <p:nvPicPr>
          <p:cNvPr id="4098" name="Picture 2" descr="P:\Ananth\Research Projects\Gynae Rapid Prototyping moulds\toledano-files\IMG-20110909-00098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lum bright="20000" contrast="30000"/>
          </a:blip>
          <a:stretch>
            <a:fillRect/>
          </a:stretch>
        </p:blipFill>
        <p:spPr bwMode="auto">
          <a:xfrm rot="5400000">
            <a:off x="5543653" y="2200678"/>
            <a:ext cx="5220393" cy="3478876"/>
          </a:xfrm>
          <a:prstGeom prst="rect">
            <a:avLst/>
          </a:prstGeom>
          <a:noFill/>
        </p:spPr>
      </p:pic>
      <p:grpSp>
        <p:nvGrpSpPr>
          <p:cNvPr id="3" name="Group 5"/>
          <p:cNvGrpSpPr/>
          <p:nvPr/>
        </p:nvGrpSpPr>
        <p:grpSpPr>
          <a:xfrm>
            <a:off x="239614" y="1828801"/>
            <a:ext cx="5638978" cy="4031496"/>
            <a:chOff x="196208" y="2506133"/>
            <a:chExt cx="4737036" cy="3386667"/>
          </a:xfrm>
        </p:grpSpPr>
        <p:pic>
          <p:nvPicPr>
            <p:cNvPr id="4" name="Picture 3" descr="E:\BlackBerry\camera\IMG-20110909-00096.jpg"/>
            <p:cNvPicPr/>
            <p:nvPr/>
          </p:nvPicPr>
          <p:blipFill>
            <a:blip r:embed="rId3" cstate="print"/>
            <a:stretch>
              <a:fillRect/>
            </a:stretch>
          </p:blipFill>
          <p:spPr bwMode="auto">
            <a:xfrm>
              <a:off x="196208" y="2506133"/>
              <a:ext cx="4737036" cy="338666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" name="Picture 4" descr="E:\BlackBerry\camera\IMG-20110909-00097.jpg"/>
            <p:cNvPicPr/>
            <p:nvPr/>
          </p:nvPicPr>
          <p:blipFill>
            <a:blip r:embed="rId4" cstate="print"/>
            <a:srcRect t="44720" b="26313"/>
            <a:stretch>
              <a:fillRect/>
            </a:stretch>
          </p:blipFill>
          <p:spPr bwMode="auto">
            <a:xfrm rot="1527259">
              <a:off x="198403" y="4302219"/>
              <a:ext cx="3384765" cy="73555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5. Patient specific applicator + </a:t>
            </a:r>
            <a:br>
              <a:rPr lang="en-US" dirty="0" smtClean="0"/>
            </a:br>
            <a:r>
              <a:rPr lang="en-US" dirty="0" smtClean="0"/>
              <a:t>patient specific treatment plan</a:t>
            </a:r>
            <a:endParaRPr lang="en-US" dirty="0"/>
          </a:p>
        </p:txBody>
      </p:sp>
      <p:pic>
        <p:nvPicPr>
          <p:cNvPr id="22529" name="Picture 1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359135"/>
            <a:ext cx="5247540" cy="3382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" name="Picture 2" descr="P:\Ananth\Research Projects\Gynae Rapid Prototyping moulds\toledano-files\0117998.jpg"/>
          <p:cNvPicPr>
            <a:picLocks noChangeAspect="1" noChangeArrowheads="1"/>
          </p:cNvPicPr>
          <p:nvPr/>
        </p:nvPicPr>
        <p:blipFill>
          <a:blip r:embed="rId4" cstate="print"/>
          <a:srcRect l="50540" t="54195" r="1493" b="3653"/>
          <a:stretch>
            <a:fillRect/>
          </a:stretch>
        </p:blipFill>
        <p:spPr bwMode="auto">
          <a:xfrm>
            <a:off x="5031639" y="1358976"/>
            <a:ext cx="5255361" cy="3383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TextBox 13"/>
          <p:cNvSpPr txBox="1"/>
          <p:nvPr/>
        </p:nvSpPr>
        <p:spPr>
          <a:xfrm>
            <a:off x="0" y="4840015"/>
            <a:ext cx="10285413" cy="20179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5720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346075" indent="-346075" algn="l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sz="3600" b="1" kern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IPSA </a:t>
            </a:r>
            <a:r>
              <a:rPr lang="en-US" sz="3600" b="1" kern="0" dirty="0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Wingdings" pitchFamily="2" charset="2"/>
              </a:rPr>
              <a:t> 100% to 5 mm depth </a:t>
            </a:r>
          </a:p>
          <a:p>
            <a:pPr marL="346075" indent="-346075" algn="l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sz="3600" b="1" kern="0" dirty="0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Wingdings" pitchFamily="2" charset="2"/>
              </a:rPr>
              <a:t>Sparing in Ant/Post direction = 2.5 cm cylinder</a:t>
            </a:r>
            <a:endParaRPr lang="en-US" sz="3600" b="1" kern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6" name="4-Point Star 15"/>
          <p:cNvSpPr/>
          <p:nvPr/>
        </p:nvSpPr>
        <p:spPr bwMode="auto">
          <a:xfrm>
            <a:off x="6932738" y="3165943"/>
            <a:ext cx="200318" cy="201168"/>
          </a:xfrm>
          <a:prstGeom prst="star4">
            <a:avLst/>
          </a:prstGeom>
          <a:solidFill>
            <a:srgbClr val="FFFF00"/>
          </a:solidFill>
          <a:ln w="12700" cap="flat" cmpd="sng" algn="ctr">
            <a:solidFill>
              <a:srgbClr val="1C1C1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" name="4-Point Star 16"/>
          <p:cNvSpPr/>
          <p:nvPr/>
        </p:nvSpPr>
        <p:spPr bwMode="auto">
          <a:xfrm>
            <a:off x="7484202" y="3039483"/>
            <a:ext cx="200318" cy="201168"/>
          </a:xfrm>
          <a:prstGeom prst="star4">
            <a:avLst/>
          </a:prstGeom>
          <a:solidFill>
            <a:srgbClr val="FFFF00"/>
          </a:solidFill>
          <a:ln w="12700" cap="flat" cmpd="sng" algn="ctr">
            <a:solidFill>
              <a:srgbClr val="1C1C1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0" y="4859064"/>
            <a:ext cx="10285413" cy="20179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5720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346075" indent="-346075" algn="l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sz="3600" b="1" kern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Coverage using 2.5 cm cylinder r</a:t>
            </a:r>
            <a:r>
              <a:rPr lang="en-US" sz="3600" b="1" kern="0" dirty="0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Wingdings" pitchFamily="2" charset="2"/>
              </a:rPr>
              <a:t>educes by </a:t>
            </a:r>
            <a:r>
              <a:rPr lang="en-US" sz="3600" b="1" kern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55%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5. Patient specific applicator + </a:t>
            </a:r>
            <a:br>
              <a:rPr lang="en-US" dirty="0" smtClean="0"/>
            </a:br>
            <a:r>
              <a:rPr lang="en-US" dirty="0" smtClean="0"/>
              <a:t>patient specific treatment plan</a:t>
            </a:r>
            <a:endParaRPr lang="en-US" dirty="0"/>
          </a:p>
        </p:txBody>
      </p:sp>
      <p:pic>
        <p:nvPicPr>
          <p:cNvPr id="22529" name="Picture 1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359135"/>
            <a:ext cx="5247540" cy="3382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" name="Picture 2" descr="P:\Ananth\Research Projects\Gynae Rapid Prototyping moulds\toledano-files\0117998.jpg"/>
          <p:cNvPicPr>
            <a:picLocks noChangeAspect="1" noChangeArrowheads="1"/>
          </p:cNvPicPr>
          <p:nvPr/>
        </p:nvPicPr>
        <p:blipFill>
          <a:blip r:embed="rId4" cstate="print"/>
          <a:srcRect l="50540" t="54195" r="1493" b="3653"/>
          <a:stretch>
            <a:fillRect/>
          </a:stretch>
        </p:blipFill>
        <p:spPr bwMode="auto">
          <a:xfrm>
            <a:off x="5031639" y="1358976"/>
            <a:ext cx="5255361" cy="3383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" name="Group 7"/>
          <p:cNvGrpSpPr/>
          <p:nvPr/>
        </p:nvGrpSpPr>
        <p:grpSpPr>
          <a:xfrm>
            <a:off x="7112149" y="3152911"/>
            <a:ext cx="521208" cy="1347052"/>
            <a:chOff x="7112149" y="3531295"/>
            <a:chExt cx="521208" cy="1347052"/>
          </a:xfrm>
          <a:gradFill flip="none" rotWithShape="1">
            <a:gsLst>
              <a:gs pos="0">
                <a:schemeClr val="accent2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effectLst>
            <a:glow rad="228600">
              <a:schemeClr val="accent2">
                <a:satMod val="175000"/>
                <a:alpha val="40000"/>
              </a:schemeClr>
            </a:glow>
          </a:effectLst>
        </p:grpSpPr>
        <p:sp>
          <p:nvSpPr>
            <p:cNvPr id="5" name="Oval 4"/>
            <p:cNvSpPr/>
            <p:nvPr/>
          </p:nvSpPr>
          <p:spPr bwMode="auto">
            <a:xfrm>
              <a:off x="7113905" y="3531295"/>
              <a:ext cx="517696" cy="521208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0" bIns="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6" name="Rectangle 5"/>
            <p:cNvSpPr/>
            <p:nvPr/>
          </p:nvSpPr>
          <p:spPr bwMode="auto">
            <a:xfrm>
              <a:off x="7112149" y="3774990"/>
              <a:ext cx="521208" cy="803188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7" name="Oval 6"/>
            <p:cNvSpPr/>
            <p:nvPr/>
          </p:nvSpPr>
          <p:spPr bwMode="auto">
            <a:xfrm>
              <a:off x="7113905" y="4357139"/>
              <a:ext cx="517696" cy="521208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0" bIns="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2168611" y="2415624"/>
            <a:ext cx="563232" cy="1710030"/>
            <a:chOff x="7112149" y="3531295"/>
            <a:chExt cx="521208" cy="1347052"/>
          </a:xfrm>
          <a:gradFill flip="none" rotWithShape="1">
            <a:gsLst>
              <a:gs pos="0">
                <a:schemeClr val="accent2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effectLst>
            <a:glow rad="228600">
              <a:schemeClr val="accent2">
                <a:satMod val="175000"/>
                <a:alpha val="40000"/>
              </a:schemeClr>
            </a:glow>
          </a:effectLst>
        </p:grpSpPr>
        <p:sp>
          <p:nvSpPr>
            <p:cNvPr id="10" name="Oval 9"/>
            <p:cNvSpPr/>
            <p:nvPr/>
          </p:nvSpPr>
          <p:spPr bwMode="auto">
            <a:xfrm>
              <a:off x="7113905" y="3531295"/>
              <a:ext cx="517696" cy="521208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0" bIns="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1" name="Rectangle 10"/>
            <p:cNvSpPr/>
            <p:nvPr/>
          </p:nvSpPr>
          <p:spPr bwMode="auto">
            <a:xfrm>
              <a:off x="7112149" y="3774990"/>
              <a:ext cx="521208" cy="803188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2" name="Oval 11"/>
            <p:cNvSpPr/>
            <p:nvPr/>
          </p:nvSpPr>
          <p:spPr bwMode="auto">
            <a:xfrm>
              <a:off x="7113905" y="4357139"/>
              <a:ext cx="517696" cy="521208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0" bIns="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16" name="4-Point Star 15"/>
          <p:cNvSpPr/>
          <p:nvPr/>
        </p:nvSpPr>
        <p:spPr bwMode="auto">
          <a:xfrm>
            <a:off x="6932738" y="3165943"/>
            <a:ext cx="200318" cy="201168"/>
          </a:xfrm>
          <a:prstGeom prst="star4">
            <a:avLst/>
          </a:prstGeom>
          <a:solidFill>
            <a:srgbClr val="FFFF00"/>
          </a:solidFill>
          <a:ln w="12700" cap="flat" cmpd="sng" algn="ctr">
            <a:solidFill>
              <a:srgbClr val="1C1C1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" name="4-Point Star 16"/>
          <p:cNvSpPr/>
          <p:nvPr/>
        </p:nvSpPr>
        <p:spPr bwMode="auto">
          <a:xfrm>
            <a:off x="7484202" y="3039483"/>
            <a:ext cx="200318" cy="201168"/>
          </a:xfrm>
          <a:prstGeom prst="star4">
            <a:avLst/>
          </a:prstGeom>
          <a:solidFill>
            <a:srgbClr val="FFFF00"/>
          </a:solidFill>
          <a:ln w="12700" cap="flat" cmpd="sng" algn="ctr">
            <a:solidFill>
              <a:srgbClr val="1C1C1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dirty="0" smtClean="0"/>
              <a:t>Customized  vaginal vault </a:t>
            </a:r>
            <a:r>
              <a:rPr lang="en-US" dirty="0" err="1" smtClean="0"/>
              <a:t>brachytherapy</a:t>
            </a:r>
            <a:endParaRPr lang="en-US" dirty="0" smtClean="0"/>
          </a:p>
        </p:txBody>
      </p:sp>
      <p:sp>
        <p:nvSpPr>
          <p:cNvPr id="22531" name="Content Placeholder 2"/>
          <p:cNvSpPr>
            <a:spLocks noGrp="1"/>
          </p:cNvSpPr>
          <p:nvPr>
            <p:ph idx="1"/>
          </p:nvPr>
        </p:nvSpPr>
        <p:spPr>
          <a:xfrm>
            <a:off x="1" y="1219200"/>
            <a:ext cx="10285412" cy="4629807"/>
          </a:xfrm>
        </p:spPr>
        <p:txBody>
          <a:bodyPr anchor="ctr"/>
          <a:lstStyle/>
          <a:p>
            <a:pPr algn="ctr" eaLnBrk="1" hangingPunct="1">
              <a:spcBef>
                <a:spcPts val="600"/>
              </a:spcBef>
              <a:buNone/>
            </a:pPr>
            <a:r>
              <a:rPr lang="en-US" dirty="0" smtClean="0"/>
              <a:t>We can now deliver customized vaginal vault therapy to patients who would have otherwise been treated </a:t>
            </a:r>
          </a:p>
          <a:p>
            <a:pPr algn="ctr" eaLnBrk="1" hangingPunct="1">
              <a:spcBef>
                <a:spcPts val="600"/>
              </a:spcBef>
              <a:buNone/>
            </a:pPr>
            <a:r>
              <a:rPr lang="en-US" dirty="0" smtClean="0"/>
              <a:t>sub-optimally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Brachytherapy Activity @ OCC 2012</a:t>
            </a:r>
            <a:endParaRPr lang="en-US" dirty="0"/>
          </a:p>
        </p:txBody>
      </p:sp>
      <p:graphicFrame>
        <p:nvGraphicFramePr>
          <p:cNvPr id="5" name="Chart 4"/>
          <p:cNvGraphicFramePr/>
          <p:nvPr/>
        </p:nvGraphicFramePr>
        <p:xfrm>
          <a:off x="-1" y="1035050"/>
          <a:ext cx="10285413" cy="58229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1779" name="Text Box 3"/>
          <p:cNvSpPr txBox="1">
            <a:spLocks noChangeArrowheads="1"/>
          </p:cNvSpPr>
          <p:nvPr/>
        </p:nvSpPr>
        <p:spPr bwMode="auto">
          <a:xfrm>
            <a:off x="590550" y="3033753"/>
            <a:ext cx="4819650" cy="1308100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lIns="90488" tIns="44450" rIns="90488" bIns="44450" anchor="b">
            <a:spAutoFit/>
          </a:bodyPr>
          <a:lstStyle/>
          <a:p>
            <a:pPr>
              <a:spcBef>
                <a:spcPct val="20000"/>
              </a:spcBef>
              <a:spcAft>
                <a:spcPct val="20000"/>
              </a:spcAft>
              <a:buClr>
                <a:srgbClr val="FFCC00"/>
              </a:buClr>
              <a:buSzPct val="75000"/>
              <a:buFont typeface="Wingdings" pitchFamily="2" charset="2"/>
              <a:buNone/>
              <a:defRPr/>
            </a:pPr>
            <a:r>
              <a:rPr lang="en-US" sz="8000" dirty="0">
                <a:latin typeface="+mj-lt"/>
                <a:ea typeface="+mn-ea"/>
                <a:cs typeface="+mn-cs"/>
              </a:rPr>
              <a:t>Prostate</a:t>
            </a:r>
          </a:p>
        </p:txBody>
      </p:sp>
      <p:graphicFrame>
        <p:nvGraphicFramePr>
          <p:cNvPr id="21506" name="Object 4"/>
          <p:cNvGraphicFramePr>
            <a:graphicFrameLocks noChangeAspect="1"/>
          </p:cNvGraphicFramePr>
          <p:nvPr/>
        </p:nvGraphicFramePr>
        <p:xfrm>
          <a:off x="5710238" y="1782009"/>
          <a:ext cx="3811587" cy="381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08" name="Photo Editor Photo" r:id="rId3" imgW="1905266" imgH="1905266" progId="">
                  <p:embed/>
                </p:oleObj>
              </mc:Choice>
              <mc:Fallback>
                <p:oleObj name="Photo Editor Photo" r:id="rId3" imgW="1905266" imgH="1905266" progId="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10238" y="1782009"/>
                        <a:ext cx="3811587" cy="3811588"/>
                      </a:xfrm>
                      <a:prstGeom prst="rect">
                        <a:avLst/>
                      </a:prstGeom>
                      <a:noFill/>
                      <a:ln w="57150">
                        <a:solidFill>
                          <a:srgbClr val="1C1C1C"/>
                        </a:solidFill>
                        <a:miter lim="800000"/>
                        <a:headEnd/>
                        <a:tailEnd/>
                      </a:ln>
                      <a:effectLst>
                        <a:outerShdw dist="107763" dir="2700000" algn="ctr" rotWithShape="0">
                          <a:schemeClr val="bg2">
                            <a:alpha val="50000"/>
                          </a:schemeClr>
                        </a:outerShdw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6638" y="2210136"/>
            <a:ext cx="4934741" cy="385051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148017" y="2226103"/>
            <a:ext cx="5032344" cy="381858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0" y="5879128"/>
            <a:ext cx="105155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solidFill>
                  <a:schemeClr val="tx1"/>
                </a:solidFill>
                <a:latin typeface="+mn-lt"/>
              </a:rPr>
              <a:t>HDR + EBRT vs. 86.4 </a:t>
            </a:r>
            <a:r>
              <a:rPr lang="en-US" sz="5400" dirty="0" err="1" smtClean="0">
                <a:solidFill>
                  <a:schemeClr val="tx1"/>
                </a:solidFill>
                <a:latin typeface="+mn-lt"/>
              </a:rPr>
              <a:t>Gy</a:t>
            </a:r>
            <a:r>
              <a:rPr lang="en-US" sz="5400" dirty="0" smtClean="0">
                <a:solidFill>
                  <a:schemeClr val="tx1"/>
                </a:solidFill>
                <a:latin typeface="+mn-lt"/>
              </a:rPr>
              <a:t> IMRT</a:t>
            </a:r>
            <a:endParaRPr lang="en-US" sz="54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 smtClean="0"/>
              <a:t>Efficacy of HDR for intermediate stage prostate Ca.</a:t>
            </a:r>
            <a:endParaRPr lang="en-CA" dirty="0"/>
          </a:p>
        </p:txBody>
      </p:sp>
      <p:grpSp>
        <p:nvGrpSpPr>
          <p:cNvPr id="11" name="Group 10"/>
          <p:cNvGrpSpPr/>
          <p:nvPr/>
        </p:nvGrpSpPr>
        <p:grpSpPr>
          <a:xfrm>
            <a:off x="2285999" y="1035050"/>
            <a:ext cx="5853338" cy="1135118"/>
            <a:chOff x="2096813" y="-2853559"/>
            <a:chExt cx="5853338" cy="1135118"/>
          </a:xfrm>
        </p:grpSpPr>
        <p:sp>
          <p:nvSpPr>
            <p:cNvPr id="10" name="Rectangle 9"/>
            <p:cNvSpPr/>
            <p:nvPr/>
          </p:nvSpPr>
          <p:spPr bwMode="auto">
            <a:xfrm>
              <a:off x="2333296" y="-2853559"/>
              <a:ext cx="5376041" cy="1135118"/>
            </a:xfrm>
            <a:prstGeom prst="rect">
              <a:avLst/>
            </a:prstGeom>
            <a:solidFill>
              <a:srgbClr val="FFFFFF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5" cstate="print"/>
            <a:srcRect t="48451"/>
            <a:stretch/>
          </p:blipFill>
          <p:spPr>
            <a:xfrm>
              <a:off x="2096813" y="-2748674"/>
              <a:ext cx="5853338" cy="9908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21521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0165" tIns="40083" rIns="80165" bIns="40083" numCol="1" anchor="t" anchorCtr="0" compatLnSpc="1">
            <a:prstTxWarp prst="textNoShape">
              <a:avLst/>
            </a:prstTxWarp>
          </a:bodyPr>
          <a:lstStyle/>
          <a:p>
            <a:r>
              <a:rPr lang="en-US" dirty="0" smtClean="0">
                <a:ea typeface="ＭＳ Ｐゴシック" charset="0"/>
                <a:cs typeface="ＭＳ Ｐゴシック" charset="0"/>
              </a:rPr>
              <a:t>Experience with single fraction</a:t>
            </a:r>
            <a:endParaRPr lang="en-US" dirty="0">
              <a:ea typeface="ＭＳ Ｐゴシック" charset="0"/>
              <a:cs typeface="ＭＳ Ｐゴシック" charset="0"/>
            </a:endParaRPr>
          </a:p>
        </p:txBody>
      </p:sp>
      <p:pic>
        <p:nvPicPr>
          <p:cNvPr id="15" name="Picture 14" descr="Figure 2_colour.jp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-1" y="1035050"/>
            <a:ext cx="10285413" cy="5822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Rectangle 13"/>
          <p:cNvSpPr/>
          <p:nvPr/>
        </p:nvSpPr>
        <p:spPr>
          <a:xfrm>
            <a:off x="0" y="1035050"/>
            <a:ext cx="739920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aseline="30000" dirty="0" smtClean="0">
                <a:solidFill>
                  <a:schemeClr val="tx1"/>
                </a:solidFill>
                <a:latin typeface="+mn-lt"/>
              </a:rPr>
              <a:t>G. Morton et al. Radiotherapy </a:t>
            </a:r>
            <a:r>
              <a:rPr lang="en-US" sz="3200" baseline="30000" dirty="0">
                <a:solidFill>
                  <a:schemeClr val="tx1"/>
                </a:solidFill>
                <a:latin typeface="+mn-lt"/>
              </a:rPr>
              <a:t>and Oncology 100 (2011) 463–467</a:t>
            </a:r>
            <a:endParaRPr lang="en-US" sz="3200" dirty="0">
              <a:solidFill>
                <a:schemeClr val="tx1"/>
              </a:solidFill>
              <a:latin typeface="+mn-lt"/>
            </a:endParaRPr>
          </a:p>
        </p:txBody>
      </p:sp>
      <p:graphicFrame>
        <p:nvGraphicFramePr>
          <p:cNvPr id="17" name="Table 16"/>
          <p:cNvGraphicFramePr>
            <a:graphicFrameLocks noGrp="1"/>
          </p:cNvGraphicFramePr>
          <p:nvPr/>
        </p:nvGraphicFramePr>
        <p:xfrm>
          <a:off x="1667202" y="3460528"/>
          <a:ext cx="7542849" cy="2252893"/>
        </p:xfrm>
        <a:graphic>
          <a:graphicData uri="http://schemas.openxmlformats.org/drawingml/2006/table">
            <a:tbl>
              <a:tblPr firstRow="1" bandRow="1">
                <a:tableStyleId>{35758FB7-9AC5-4552-8A53-C91805E547FA}</a:tableStyleId>
              </a:tblPr>
              <a:tblGrid>
                <a:gridCol w="3328353"/>
                <a:gridCol w="2107248"/>
                <a:gridCol w="2107248"/>
              </a:tblGrid>
              <a:tr h="606973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15 </a:t>
                      </a:r>
                      <a:r>
                        <a:rPr lang="en-US" sz="2400" dirty="0" err="1" smtClean="0"/>
                        <a:t>Gy</a:t>
                      </a:r>
                      <a:r>
                        <a:rPr lang="en-US" sz="2400" dirty="0" smtClean="0"/>
                        <a:t>/1fx</a:t>
                      </a:r>
                      <a:r>
                        <a:rPr lang="en-US" sz="2400" baseline="0" dirty="0" smtClean="0"/>
                        <a:t> HDR</a:t>
                      </a:r>
                    </a:p>
                    <a:p>
                      <a:r>
                        <a:rPr lang="en-US" sz="2400" baseline="0" dirty="0" smtClean="0"/>
                        <a:t>37.5/15fx XRT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20 </a:t>
                      </a:r>
                      <a:r>
                        <a:rPr lang="en-US" sz="2400" dirty="0" err="1" smtClean="0"/>
                        <a:t>Gy</a:t>
                      </a:r>
                      <a:r>
                        <a:rPr lang="en-US" sz="2400" dirty="0" smtClean="0"/>
                        <a:t>/2fx</a:t>
                      </a:r>
                      <a:r>
                        <a:rPr lang="en-US" sz="2400" baseline="0" dirty="0" smtClean="0"/>
                        <a:t> HDR</a:t>
                      </a:r>
                    </a:p>
                    <a:p>
                      <a:r>
                        <a:rPr lang="en-US" sz="2400" baseline="0" dirty="0" smtClean="0"/>
                        <a:t>45.0/25fx XRT</a:t>
                      </a:r>
                      <a:endParaRPr lang="en-US" sz="2400" dirty="0"/>
                    </a:p>
                  </a:txBody>
                  <a:tcPr anchor="ctr"/>
                </a:tc>
              </a:tr>
              <a:tr h="606973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2 yr biopsy</a:t>
                      </a:r>
                      <a:r>
                        <a:rPr lang="en-US" sz="2400" baseline="0" dirty="0" smtClean="0"/>
                        <a:t> +</a:t>
                      </a:r>
                      <a:r>
                        <a:rPr lang="en-US" sz="2400" baseline="30000" dirty="0" err="1" smtClean="0"/>
                        <a:t>ve</a:t>
                      </a:r>
                      <a:r>
                        <a:rPr lang="en-US" sz="2400" baseline="0" dirty="0" smtClean="0"/>
                        <a:t> rates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4%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8%</a:t>
                      </a:r>
                      <a:endParaRPr lang="en-US" sz="2400" dirty="0"/>
                    </a:p>
                  </a:txBody>
                  <a:tcPr anchor="ctr"/>
                </a:tc>
              </a:tr>
              <a:tr h="606973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5 yr biochemical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dirty="0" smtClean="0"/>
                        <a:t>disease </a:t>
                      </a:r>
                    </a:p>
                    <a:p>
                      <a:r>
                        <a:rPr lang="en-US" sz="2400" dirty="0" smtClean="0"/>
                        <a:t>free survival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95.1%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97.9%</a:t>
                      </a:r>
                      <a:endParaRPr lang="en-US" sz="2400" dirty="0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44776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5"/>
          <p:cNvGrpSpPr/>
          <p:nvPr/>
        </p:nvGrpSpPr>
        <p:grpSpPr>
          <a:xfrm>
            <a:off x="66765" y="1638085"/>
            <a:ext cx="10153468" cy="2184114"/>
            <a:chOff x="59345" y="1376945"/>
            <a:chExt cx="9025305" cy="2184114"/>
          </a:xfrm>
          <a:solidFill>
            <a:srgbClr val="FFFFFF"/>
          </a:solidFill>
        </p:grpSpPr>
        <p:sp>
          <p:nvSpPr>
            <p:cNvPr id="35" name="Rounded Rectangle 34"/>
            <p:cNvSpPr/>
            <p:nvPr/>
          </p:nvSpPr>
          <p:spPr>
            <a:xfrm>
              <a:off x="59345" y="1376945"/>
              <a:ext cx="9025305" cy="2184114"/>
            </a:xfrm>
            <a:prstGeom prst="roundRect">
              <a:avLst/>
            </a:prstGeom>
            <a:grpFill/>
            <a:ln w="38100" cmpd="sng">
              <a:solidFill>
                <a:srgbClr val="C0504D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" name="Group 33"/>
            <p:cNvGrpSpPr/>
            <p:nvPr/>
          </p:nvGrpSpPr>
          <p:grpSpPr>
            <a:xfrm>
              <a:off x="225516" y="1839880"/>
              <a:ext cx="8627464" cy="1378173"/>
              <a:chOff x="225516" y="1839880"/>
              <a:chExt cx="8627464" cy="1378173"/>
            </a:xfrm>
            <a:grpFill/>
          </p:grpSpPr>
          <p:grpSp>
            <p:nvGrpSpPr>
              <p:cNvPr id="8" name="Group 21"/>
              <p:cNvGrpSpPr/>
              <p:nvPr/>
            </p:nvGrpSpPr>
            <p:grpSpPr>
              <a:xfrm>
                <a:off x="225516" y="1839880"/>
                <a:ext cx="8627464" cy="707886"/>
                <a:chOff x="225516" y="1839880"/>
                <a:chExt cx="8627464" cy="707886"/>
              </a:xfrm>
              <a:grpFill/>
            </p:grpSpPr>
            <p:sp>
              <p:nvSpPr>
                <p:cNvPr id="5" name="TextBox 4"/>
                <p:cNvSpPr txBox="1"/>
                <p:nvPr/>
              </p:nvSpPr>
              <p:spPr>
                <a:xfrm>
                  <a:off x="225516" y="1839880"/>
                  <a:ext cx="1483693" cy="707886"/>
                </a:xfrm>
                <a:prstGeom prst="rect">
                  <a:avLst/>
                </a:prstGeom>
                <a:solidFill>
                  <a:srgbClr val="92D050"/>
                </a:solidFill>
                <a:ln>
                  <a:solidFill>
                    <a:schemeClr val="tx2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000" dirty="0" smtClean="0">
                      <a:solidFill>
                        <a:schemeClr val="tx1"/>
                      </a:solidFill>
                    </a:rPr>
                    <a:t>Catheter Insertion</a:t>
                  </a:r>
                </a:p>
              </p:txBody>
            </p:sp>
            <p:sp>
              <p:nvSpPr>
                <p:cNvPr id="6" name="TextBox 5"/>
                <p:cNvSpPr txBox="1"/>
                <p:nvPr/>
              </p:nvSpPr>
              <p:spPr>
                <a:xfrm>
                  <a:off x="2241431" y="1968715"/>
                  <a:ext cx="464814" cy="400110"/>
                </a:xfrm>
                <a:prstGeom prst="rect">
                  <a:avLst/>
                </a:prstGeom>
                <a:solidFill>
                  <a:srgbClr val="92D050"/>
                </a:solidFill>
                <a:ln>
                  <a:solidFill>
                    <a:schemeClr val="tx2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000" dirty="0" smtClean="0">
                      <a:solidFill>
                        <a:schemeClr val="tx1"/>
                      </a:solidFill>
                    </a:rPr>
                    <a:t>CT</a:t>
                  </a:r>
                </a:p>
              </p:txBody>
            </p:sp>
            <p:sp>
              <p:nvSpPr>
                <p:cNvPr id="10" name="TextBox 9"/>
                <p:cNvSpPr txBox="1"/>
                <p:nvPr/>
              </p:nvSpPr>
              <p:spPr>
                <a:xfrm>
                  <a:off x="6502608" y="1998764"/>
                  <a:ext cx="559771" cy="400110"/>
                </a:xfrm>
                <a:prstGeom prst="rect">
                  <a:avLst/>
                </a:prstGeom>
                <a:solidFill>
                  <a:srgbClr val="92D050"/>
                </a:solidFill>
                <a:ln>
                  <a:solidFill>
                    <a:schemeClr val="tx2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000" dirty="0" smtClean="0">
                      <a:solidFill>
                        <a:schemeClr val="tx1"/>
                      </a:solidFill>
                    </a:rPr>
                    <a:t>QA</a:t>
                  </a:r>
                </a:p>
              </p:txBody>
            </p:sp>
            <p:sp>
              <p:nvSpPr>
                <p:cNvPr id="11" name="TextBox 10"/>
                <p:cNvSpPr txBox="1"/>
                <p:nvPr/>
              </p:nvSpPr>
              <p:spPr>
                <a:xfrm>
                  <a:off x="7509818" y="1839880"/>
                  <a:ext cx="1343162" cy="707886"/>
                </a:xfrm>
                <a:prstGeom prst="rect">
                  <a:avLst/>
                </a:prstGeom>
                <a:solidFill>
                  <a:srgbClr val="92D050"/>
                </a:solidFill>
                <a:ln>
                  <a:solidFill>
                    <a:schemeClr val="tx2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000" dirty="0" smtClean="0">
                      <a:solidFill>
                        <a:schemeClr val="tx1"/>
                      </a:solidFill>
                    </a:rPr>
                    <a:t>Treatment</a:t>
                  </a:r>
                </a:p>
                <a:p>
                  <a:r>
                    <a:rPr lang="en-US" sz="2000" dirty="0" smtClean="0">
                      <a:solidFill>
                        <a:schemeClr val="tx1"/>
                      </a:solidFill>
                    </a:rPr>
                    <a:t>Removal</a:t>
                  </a:r>
                </a:p>
              </p:txBody>
            </p:sp>
            <p:cxnSp>
              <p:nvCxnSpPr>
                <p:cNvPr id="13" name="Straight Arrow Connector 12"/>
                <p:cNvCxnSpPr>
                  <a:stCxn id="5" idx="3"/>
                </p:cNvCxnSpPr>
                <p:nvPr/>
              </p:nvCxnSpPr>
              <p:spPr>
                <a:xfrm>
                  <a:off x="1709209" y="2193823"/>
                  <a:ext cx="415439" cy="1588"/>
                </a:xfrm>
                <a:prstGeom prst="straightConnector1">
                  <a:avLst/>
                </a:prstGeom>
                <a:grpFill/>
                <a:ln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Straight Arrow Connector 15"/>
                <p:cNvCxnSpPr/>
                <p:nvPr/>
              </p:nvCxnSpPr>
              <p:spPr>
                <a:xfrm>
                  <a:off x="2706245" y="2193823"/>
                  <a:ext cx="415439" cy="0"/>
                </a:xfrm>
                <a:prstGeom prst="straightConnector1">
                  <a:avLst/>
                </a:prstGeom>
                <a:grpFill/>
                <a:ln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2" name="Group 19"/>
                <p:cNvGrpSpPr/>
                <p:nvPr/>
              </p:nvGrpSpPr>
              <p:grpSpPr>
                <a:xfrm>
                  <a:off x="3155385" y="1839880"/>
                  <a:ext cx="1766662" cy="707886"/>
                  <a:chOff x="3250345" y="1839880"/>
                  <a:chExt cx="1766662" cy="707886"/>
                </a:xfrm>
                <a:grpFill/>
              </p:grpSpPr>
              <p:sp>
                <p:nvSpPr>
                  <p:cNvPr id="7" name="TextBox 6"/>
                  <p:cNvSpPr txBox="1"/>
                  <p:nvPr/>
                </p:nvSpPr>
                <p:spPr>
                  <a:xfrm>
                    <a:off x="3250345" y="1839880"/>
                    <a:ext cx="1343162" cy="707886"/>
                  </a:xfrm>
                  <a:prstGeom prst="rect">
                    <a:avLst/>
                  </a:prstGeom>
                  <a:solidFill>
                    <a:srgbClr val="92D050"/>
                  </a:solidFill>
                  <a:ln>
                    <a:solidFill>
                      <a:schemeClr val="tx2"/>
                    </a:solidFill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000" dirty="0" smtClean="0">
                        <a:solidFill>
                          <a:schemeClr val="tx1"/>
                        </a:solidFill>
                      </a:rPr>
                      <a:t>Contouring</a:t>
                    </a:r>
                  </a:p>
                  <a:p>
                    <a:r>
                      <a:rPr lang="en-US" sz="2000" dirty="0" smtClean="0">
                        <a:solidFill>
                          <a:schemeClr val="tx1"/>
                        </a:solidFill>
                      </a:rPr>
                      <a:t>Catheters</a:t>
                    </a:r>
                  </a:p>
                </p:txBody>
              </p:sp>
              <p:cxnSp>
                <p:nvCxnSpPr>
                  <p:cNvPr id="17" name="Straight Arrow Connector 16"/>
                  <p:cNvCxnSpPr/>
                  <p:nvPr/>
                </p:nvCxnSpPr>
                <p:spPr>
                  <a:xfrm>
                    <a:off x="4601568" y="2201619"/>
                    <a:ext cx="415439" cy="0"/>
                  </a:xfrm>
                  <a:prstGeom prst="straightConnector1">
                    <a:avLst/>
                  </a:prstGeom>
                  <a:grpFill/>
                  <a:ln>
                    <a:tailEnd type="arrow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9" name="TextBox 8"/>
                <p:cNvSpPr txBox="1"/>
                <p:nvPr/>
              </p:nvSpPr>
              <p:spPr>
                <a:xfrm>
                  <a:off x="4933917" y="1998764"/>
                  <a:ext cx="1155153" cy="400110"/>
                </a:xfrm>
                <a:prstGeom prst="rect">
                  <a:avLst/>
                </a:prstGeom>
                <a:solidFill>
                  <a:srgbClr val="92D050"/>
                </a:solidFill>
                <a:ln>
                  <a:solidFill>
                    <a:schemeClr val="tx2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000" dirty="0" smtClean="0">
                      <a:solidFill>
                        <a:schemeClr val="tx1"/>
                      </a:solidFill>
                    </a:rPr>
                    <a:t>Planning</a:t>
                  </a:r>
                </a:p>
              </p:txBody>
            </p:sp>
            <p:cxnSp>
              <p:nvCxnSpPr>
                <p:cNvPr id="18" name="Straight Arrow Connector 17"/>
                <p:cNvCxnSpPr/>
                <p:nvPr/>
              </p:nvCxnSpPr>
              <p:spPr>
                <a:xfrm>
                  <a:off x="6089070" y="2201619"/>
                  <a:ext cx="415439" cy="0"/>
                </a:xfrm>
                <a:prstGeom prst="straightConnector1">
                  <a:avLst/>
                </a:prstGeom>
                <a:grpFill/>
                <a:ln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Straight Arrow Connector 18"/>
                <p:cNvCxnSpPr/>
                <p:nvPr/>
              </p:nvCxnSpPr>
              <p:spPr>
                <a:xfrm>
                  <a:off x="7062379" y="2201619"/>
                  <a:ext cx="415439" cy="0"/>
                </a:xfrm>
                <a:prstGeom prst="straightConnector1">
                  <a:avLst/>
                </a:prstGeom>
                <a:grpFill/>
                <a:ln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" name="Group 29"/>
              <p:cNvGrpSpPr/>
              <p:nvPr/>
            </p:nvGrpSpPr>
            <p:grpSpPr>
              <a:xfrm>
                <a:off x="2277030" y="2399681"/>
                <a:ext cx="795259" cy="801793"/>
                <a:chOff x="2277030" y="2399681"/>
                <a:chExt cx="795259" cy="801793"/>
              </a:xfrm>
              <a:grpFill/>
            </p:grpSpPr>
            <p:sp>
              <p:nvSpPr>
                <p:cNvPr id="23" name="TextBox 22"/>
                <p:cNvSpPr txBox="1"/>
                <p:nvPr/>
              </p:nvSpPr>
              <p:spPr>
                <a:xfrm>
                  <a:off x="2277030" y="2801364"/>
                  <a:ext cx="795259" cy="400110"/>
                </a:xfrm>
                <a:prstGeom prst="rect">
                  <a:avLst/>
                </a:prstGeom>
                <a:grpFill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r>
                    <a:rPr lang="en-US" sz="2000" dirty="0" smtClean="0">
                      <a:solidFill>
                        <a:schemeClr val="tx1"/>
                      </a:solidFill>
                    </a:rPr>
                    <a:t>Adjust</a:t>
                  </a:r>
                  <a:endParaRPr lang="en-US" sz="200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5" name="Straight Arrow Connector 24"/>
                <p:cNvCxnSpPr>
                  <a:stCxn id="23" idx="0"/>
                </p:cNvCxnSpPr>
                <p:nvPr/>
              </p:nvCxnSpPr>
              <p:spPr>
                <a:xfrm rot="5400000" flipH="1" flipV="1">
                  <a:off x="2474171" y="2600170"/>
                  <a:ext cx="401683" cy="706"/>
                </a:xfrm>
                <a:prstGeom prst="straightConnector1">
                  <a:avLst/>
                </a:prstGeom>
                <a:grpFill/>
                <a:ln>
                  <a:solidFill>
                    <a:srgbClr val="660066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" name="Group 30"/>
              <p:cNvGrpSpPr/>
              <p:nvPr/>
            </p:nvGrpSpPr>
            <p:grpSpPr>
              <a:xfrm>
                <a:off x="6714559" y="2416260"/>
                <a:ext cx="795259" cy="801793"/>
                <a:chOff x="2277030" y="2399681"/>
                <a:chExt cx="795259" cy="801793"/>
              </a:xfrm>
              <a:grpFill/>
            </p:grpSpPr>
            <p:sp>
              <p:nvSpPr>
                <p:cNvPr id="32" name="TextBox 31"/>
                <p:cNvSpPr txBox="1"/>
                <p:nvPr/>
              </p:nvSpPr>
              <p:spPr>
                <a:xfrm>
                  <a:off x="2277030" y="2801364"/>
                  <a:ext cx="795259" cy="400110"/>
                </a:xfrm>
                <a:prstGeom prst="rect">
                  <a:avLst/>
                </a:prstGeom>
                <a:grpFill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r>
                    <a:rPr lang="en-US" sz="2000" dirty="0" smtClean="0">
                      <a:solidFill>
                        <a:schemeClr val="tx1"/>
                      </a:solidFill>
                    </a:rPr>
                    <a:t>Adjust</a:t>
                  </a:r>
                  <a:endParaRPr lang="en-US" sz="200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3" name="Straight Arrow Connector 32"/>
                <p:cNvCxnSpPr>
                  <a:stCxn id="32" idx="0"/>
                </p:cNvCxnSpPr>
                <p:nvPr/>
              </p:nvCxnSpPr>
              <p:spPr>
                <a:xfrm rot="5400000" flipH="1" flipV="1">
                  <a:off x="2474171" y="2600170"/>
                  <a:ext cx="401683" cy="706"/>
                </a:xfrm>
                <a:prstGeom prst="straightConnector1">
                  <a:avLst/>
                </a:prstGeom>
                <a:grpFill/>
                <a:ln>
                  <a:solidFill>
                    <a:srgbClr val="660066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40" name="Rounded Rectangle 39"/>
          <p:cNvSpPr/>
          <p:nvPr/>
        </p:nvSpPr>
        <p:spPr>
          <a:xfrm>
            <a:off x="40058" y="4712464"/>
            <a:ext cx="8960027" cy="1566864"/>
          </a:xfrm>
          <a:prstGeom prst="roundRect">
            <a:avLst/>
          </a:prstGeom>
          <a:solidFill>
            <a:srgbClr val="FFFFFF"/>
          </a:solidFill>
          <a:ln w="38100" cmpd="sng">
            <a:solidFill>
              <a:srgbClr val="C0504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CT vs. US comparison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347184" y="1151412"/>
            <a:ext cx="23501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CT Technique</a:t>
            </a:r>
            <a:endParaRPr lang="en-US" sz="2400" b="1" dirty="0"/>
          </a:p>
        </p:txBody>
      </p:sp>
      <p:sp>
        <p:nvSpPr>
          <p:cNvPr id="48" name="TextBox 47"/>
          <p:cNvSpPr txBox="1"/>
          <p:nvPr/>
        </p:nvSpPr>
        <p:spPr>
          <a:xfrm>
            <a:off x="253707" y="4959822"/>
            <a:ext cx="1669155" cy="707886"/>
          </a:xfrm>
          <a:prstGeom prst="rect">
            <a:avLst/>
          </a:prstGeom>
          <a:solidFill>
            <a:srgbClr val="92D050"/>
          </a:solidFill>
          <a:ln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tx1"/>
                </a:solidFill>
              </a:rPr>
              <a:t>Catheter Insertion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2419294" y="5136132"/>
            <a:ext cx="625232" cy="400110"/>
          </a:xfrm>
          <a:prstGeom prst="rect">
            <a:avLst/>
          </a:prstGeom>
          <a:solidFill>
            <a:srgbClr val="92D050"/>
          </a:solidFill>
          <a:ln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tx1"/>
                </a:solidFill>
              </a:rPr>
              <a:t>US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7286769" y="4959822"/>
            <a:ext cx="1511057" cy="707886"/>
          </a:xfrm>
          <a:prstGeom prst="rect">
            <a:avLst/>
          </a:prstGeom>
          <a:solidFill>
            <a:srgbClr val="92D050"/>
          </a:solidFill>
          <a:ln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tx1"/>
                </a:solidFill>
              </a:rPr>
              <a:t>Treatment</a:t>
            </a:r>
          </a:p>
          <a:p>
            <a:r>
              <a:rPr lang="en-US" sz="2000" dirty="0" smtClean="0">
                <a:solidFill>
                  <a:schemeClr val="tx1"/>
                </a:solidFill>
              </a:rPr>
              <a:t>Removal</a:t>
            </a:r>
          </a:p>
        </p:txBody>
      </p:sp>
      <p:cxnSp>
        <p:nvCxnSpPr>
          <p:cNvPr id="52" name="Straight Arrow Connector 51"/>
          <p:cNvCxnSpPr>
            <a:stCxn id="48" idx="3"/>
          </p:cNvCxnSpPr>
          <p:nvPr/>
        </p:nvCxnSpPr>
        <p:spPr>
          <a:xfrm>
            <a:off x="1922862" y="5313765"/>
            <a:ext cx="46736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>
            <a:off x="3071235" y="5313765"/>
            <a:ext cx="46736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0" name="Group 53"/>
          <p:cNvGrpSpPr/>
          <p:nvPr/>
        </p:nvGrpSpPr>
        <p:grpSpPr>
          <a:xfrm>
            <a:off x="3542024" y="4959822"/>
            <a:ext cx="1987495" cy="707886"/>
            <a:chOff x="3250345" y="1839880"/>
            <a:chExt cx="1766662" cy="707886"/>
          </a:xfrm>
          <a:solidFill>
            <a:srgbClr val="92D05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8" name="TextBox 57"/>
            <p:cNvSpPr txBox="1"/>
            <p:nvPr/>
          </p:nvSpPr>
          <p:spPr>
            <a:xfrm>
              <a:off x="3250345" y="1839880"/>
              <a:ext cx="1343162" cy="707886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tx1"/>
                  </a:solidFill>
                </a:rPr>
                <a:t>Digitize</a:t>
              </a:r>
            </a:p>
            <a:p>
              <a:r>
                <a:rPr lang="en-US" sz="2000" dirty="0" smtClean="0">
                  <a:solidFill>
                    <a:schemeClr val="tx1"/>
                  </a:solidFill>
                </a:rPr>
                <a:t>Catheters</a:t>
              </a:r>
            </a:p>
          </p:txBody>
        </p:sp>
        <p:cxnSp>
          <p:nvCxnSpPr>
            <p:cNvPr id="59" name="Straight Arrow Connector 58"/>
            <p:cNvCxnSpPr/>
            <p:nvPr/>
          </p:nvCxnSpPr>
          <p:spPr>
            <a:xfrm>
              <a:off x="4601568" y="2201619"/>
              <a:ext cx="415439" cy="0"/>
            </a:xfrm>
            <a:prstGeom prst="straightConnector1">
              <a:avLst/>
            </a:prstGeom>
            <a:grpFill/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TextBox 54"/>
          <p:cNvSpPr txBox="1"/>
          <p:nvPr/>
        </p:nvSpPr>
        <p:spPr>
          <a:xfrm>
            <a:off x="5510562" y="5106052"/>
            <a:ext cx="1299547" cy="400110"/>
          </a:xfrm>
          <a:prstGeom prst="rect">
            <a:avLst/>
          </a:prstGeom>
          <a:solidFill>
            <a:srgbClr val="92D050"/>
          </a:solidFill>
          <a:ln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tx1"/>
                </a:solidFill>
              </a:rPr>
              <a:t>Planning</a:t>
            </a:r>
          </a:p>
        </p:txBody>
      </p:sp>
      <p:cxnSp>
        <p:nvCxnSpPr>
          <p:cNvPr id="57" name="Straight Arrow Connector 56"/>
          <p:cNvCxnSpPr/>
          <p:nvPr/>
        </p:nvCxnSpPr>
        <p:spPr>
          <a:xfrm>
            <a:off x="6823463" y="5321561"/>
            <a:ext cx="46736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347184" y="4225145"/>
            <a:ext cx="23501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US Technique</a:t>
            </a:r>
            <a:endParaRPr lang="en-US" sz="2400" b="1" dirty="0"/>
          </a:p>
        </p:txBody>
      </p:sp>
      <p:cxnSp>
        <p:nvCxnSpPr>
          <p:cNvPr id="62" name="Straight Arrow Connector 61"/>
          <p:cNvCxnSpPr/>
          <p:nvPr/>
        </p:nvCxnSpPr>
        <p:spPr>
          <a:xfrm flipV="1">
            <a:off x="253707" y="3596667"/>
            <a:ext cx="9705897" cy="11870"/>
          </a:xfrm>
          <a:prstGeom prst="straightConnector1">
            <a:avLst/>
          </a:prstGeom>
          <a:ln>
            <a:solidFill>
              <a:srgbClr val="008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 flipV="1">
            <a:off x="253705" y="6075623"/>
            <a:ext cx="8544121" cy="11870"/>
          </a:xfrm>
          <a:prstGeom prst="straightConnector1">
            <a:avLst/>
          </a:prstGeom>
          <a:ln>
            <a:solidFill>
              <a:srgbClr val="008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4437801" y="3209656"/>
            <a:ext cx="12642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smtClean="0">
                <a:solidFill>
                  <a:srgbClr val="008000"/>
                </a:solidFill>
              </a:rPr>
              <a:t>6 hours</a:t>
            </a:r>
            <a:endParaRPr lang="en-US" sz="2400" i="1" dirty="0">
              <a:solidFill>
                <a:srgbClr val="008000"/>
              </a:solidFill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3688080" y="5732825"/>
            <a:ext cx="1387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i="1" dirty="0" smtClean="0">
                <a:solidFill>
                  <a:srgbClr val="008000"/>
                </a:solidFill>
              </a:rPr>
              <a:t>90 minutes</a:t>
            </a:r>
            <a:endParaRPr lang="en-US" sz="1800" i="1" dirty="0">
              <a:solidFill>
                <a:srgbClr val="008000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435265" y="6457890"/>
            <a:ext cx="78501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i="1" dirty="0" smtClean="0">
                <a:solidFill>
                  <a:schemeClr val="tx1"/>
                </a:solidFill>
                <a:latin typeface="+mn-lt"/>
              </a:rPr>
              <a:t>Courtesy of G. Morton</a:t>
            </a:r>
            <a:endParaRPr lang="en-US" sz="2000" i="1" dirty="0">
              <a:solidFill>
                <a:schemeClr val="tx1"/>
              </a:solidFill>
              <a:latin typeface="+mn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66060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8" grpId="0" animBg="1"/>
      <p:bldP spid="49" grpId="0" animBg="1"/>
      <p:bldP spid="51" grpId="0" animBg="1"/>
      <p:bldP spid="55" grpId="0" animBg="1"/>
      <p:bldP spid="60" grpId="0"/>
      <p:bldP spid="66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CT-Based Technique and Catheter Displacement</a:t>
            </a:r>
            <a:endParaRPr lang="en-US" dirty="0"/>
          </a:p>
        </p:txBody>
      </p:sp>
      <p:sp>
        <p:nvSpPr>
          <p:cNvPr id="21" name="Text Placeholder 20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Planned</a:t>
            </a:r>
            <a:endParaRPr lang="en-CA" dirty="0"/>
          </a:p>
        </p:txBody>
      </p:sp>
      <p:pic>
        <p:nvPicPr>
          <p:cNvPr id="25" name="Picture 2" descr="teoli_treat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514350" y="2206232"/>
            <a:ext cx="4545013" cy="38885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" name="Text Placeholder 2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CA" dirty="0" smtClean="0"/>
              <a:t>Delivered</a:t>
            </a:r>
            <a:endParaRPr lang="en-CA" dirty="0"/>
          </a:p>
        </p:txBody>
      </p:sp>
      <p:pic>
        <p:nvPicPr>
          <p:cNvPr id="26" name="Picture 3" descr="teoli_30mm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3" cstate="print"/>
          <a:stretch>
            <a:fillRect/>
          </a:stretch>
        </p:blipFill>
        <p:spPr bwMode="auto">
          <a:xfrm>
            <a:off x="5226050" y="2205553"/>
            <a:ext cx="4546600" cy="38899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" name="TextBox 26"/>
          <p:cNvSpPr txBox="1"/>
          <p:nvPr/>
        </p:nvSpPr>
        <p:spPr>
          <a:xfrm>
            <a:off x="2435265" y="6457890"/>
            <a:ext cx="78501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i="1" dirty="0" smtClean="0">
                <a:solidFill>
                  <a:schemeClr val="tx1"/>
                </a:solidFill>
                <a:latin typeface="+mn-lt"/>
              </a:rPr>
              <a:t>Courtesy of G. Morton</a:t>
            </a:r>
            <a:endParaRPr lang="en-US" sz="2000" i="1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78736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Intra-Operative 3D US Based Planning</a:t>
            </a:r>
            <a:endParaRPr lang="en-US" dirty="0"/>
          </a:p>
        </p:txBody>
      </p:sp>
      <p:sp>
        <p:nvSpPr>
          <p:cNvPr id="9" name="Content Placeholder 5"/>
          <p:cNvSpPr>
            <a:spLocks noGrp="1"/>
          </p:cNvSpPr>
          <p:nvPr>
            <p:ph idx="1"/>
          </p:nvPr>
        </p:nvSpPr>
        <p:spPr>
          <a:xfrm>
            <a:off x="356054" y="5537197"/>
            <a:ext cx="9515475" cy="1320803"/>
          </a:xfrm>
        </p:spPr>
        <p:txBody>
          <a:bodyPr/>
          <a:lstStyle/>
          <a:p>
            <a:r>
              <a:rPr lang="en-US" dirty="0" smtClean="0"/>
              <a:t>Minimal Catheter Displacement: treat what we plan</a:t>
            </a:r>
          </a:p>
          <a:p>
            <a:r>
              <a:rPr lang="en-US" dirty="0" smtClean="0"/>
              <a:t>Median shift 0.7 mm with US vs. 10.5 mm with CT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753986" y="2138213"/>
            <a:ext cx="8779029" cy="3236976"/>
            <a:chOff x="874665" y="2138213"/>
            <a:chExt cx="8779029" cy="3236976"/>
          </a:xfrm>
        </p:grpSpPr>
        <p:pic>
          <p:nvPicPr>
            <p:cNvPr id="5" name="readytotreatPro.wmv">
              <a:hlinkClick r:id="" action="ppaction://media"/>
            </p:cNvPr>
            <p:cNvPicPr>
              <a:picLocks noRot="1" noChangeAspect="1"/>
            </p:cNvPicPr>
            <p:nvPr>
              <a:videoFile r:link="rId1"/>
              <p:extLst/>
            </p:nvPr>
          </p:nvPicPr>
          <p:blipFill rotWithShape="1">
            <a:blip r:embed="rId3" cstate="print"/>
            <a:srcRect r="21786"/>
            <a:stretch/>
          </p:blipFill>
          <p:spPr>
            <a:xfrm>
              <a:off x="5383446" y="2139011"/>
              <a:ext cx="4270248" cy="3235381"/>
            </a:xfrm>
            <a:prstGeom prst="rect">
              <a:avLst/>
            </a:prstGeom>
          </p:spPr>
        </p:pic>
        <p:pic>
          <p:nvPicPr>
            <p:cNvPr id="6" name="Picture 5" descr="Oncentra_live.JPG"/>
            <p:cNvPicPr>
              <a:picLocks/>
            </p:cNvPicPr>
            <p:nvPr/>
          </p:nvPicPr>
          <p:blipFill>
            <a:blip r:embed="rId4" cstate="print"/>
            <a:srcRect l="9167" t="28889"/>
            <a:stretch>
              <a:fillRect/>
            </a:stretch>
          </p:blipFill>
          <p:spPr>
            <a:xfrm>
              <a:off x="874665" y="2138213"/>
              <a:ext cx="4270248" cy="3236976"/>
            </a:xfrm>
            <a:prstGeom prst="rect">
              <a:avLst/>
            </a:prstGeom>
          </p:spPr>
        </p:pic>
      </p:grpSp>
      <p:sp>
        <p:nvSpPr>
          <p:cNvPr id="7" name="TextBox 6"/>
          <p:cNvSpPr txBox="1"/>
          <p:nvPr/>
        </p:nvSpPr>
        <p:spPr>
          <a:xfrm>
            <a:off x="447826" y="1035050"/>
            <a:ext cx="95545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tx1"/>
                </a:solidFill>
                <a:latin typeface="+mn-lt"/>
              </a:rPr>
              <a:t>Catheter Insertion and Treatment Delivery Without Moving Patient</a:t>
            </a:r>
            <a:endParaRPr lang="en-US" sz="280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65531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5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1. Image Acquisition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0" y="3022156"/>
            <a:ext cx="10287000" cy="2806262"/>
            <a:chOff x="0" y="2025869"/>
            <a:chExt cx="10287000" cy="2806262"/>
          </a:xfrm>
        </p:grpSpPr>
        <p:sp>
          <p:nvSpPr>
            <p:cNvPr id="8" name="Rectangle 7"/>
            <p:cNvSpPr/>
            <p:nvPr/>
          </p:nvSpPr>
          <p:spPr bwMode="auto">
            <a:xfrm>
              <a:off x="0" y="2025869"/>
              <a:ext cx="10287000" cy="2806262"/>
            </a:xfrm>
            <a:prstGeom prst="rect">
              <a:avLst/>
            </a:prstGeom>
            <a:solidFill>
              <a:srgbClr val="000000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0" bIns="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pic>
          <p:nvPicPr>
            <p:cNvPr id="2" name="scan1Pro.wmv">
              <a:hlinkClick r:id="" action="ppaction://media"/>
            </p:cNvPr>
            <p:cNvPicPr>
              <a:picLocks noRot="1" noChangeAspect="1"/>
            </p:cNvPicPr>
            <p:nvPr>
              <a:videoFile r:link="rId1"/>
            </p:nvPr>
          </p:nvPicPr>
          <p:blipFill>
            <a:blip r:embed="rId3" cstate="print"/>
            <a:srcRect r="15351"/>
            <a:stretch>
              <a:fillRect/>
            </a:stretch>
          </p:blipFill>
          <p:spPr bwMode="auto">
            <a:xfrm>
              <a:off x="62135" y="2244749"/>
              <a:ext cx="3383280" cy="236850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8676" name="Picture 6" descr="ax1.tif"/>
            <p:cNvPicPr>
              <a:picLocks noChangeAspect="1"/>
            </p:cNvPicPr>
            <p:nvPr/>
          </p:nvPicPr>
          <p:blipFill>
            <a:blip r:embed="rId4" cstate="print"/>
            <a:srcRect l="805" t="1189" r="1725" b="1395"/>
            <a:stretch>
              <a:fillRect/>
            </a:stretch>
          </p:blipFill>
          <p:spPr bwMode="auto">
            <a:xfrm>
              <a:off x="6927187" y="2259249"/>
              <a:ext cx="3297677" cy="233950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8677" name="Picture 7" descr="sag1.tif"/>
            <p:cNvPicPr>
              <a:picLocks noChangeAspect="1"/>
            </p:cNvPicPr>
            <p:nvPr/>
          </p:nvPicPr>
          <p:blipFill>
            <a:blip r:embed="rId5" cstate="print"/>
            <a:srcRect l="716" t="1442" r="5991" b="1636"/>
            <a:stretch>
              <a:fillRect/>
            </a:stretch>
          </p:blipFill>
          <p:spPr bwMode="auto">
            <a:xfrm>
              <a:off x="3507550" y="2191156"/>
              <a:ext cx="3357502" cy="24756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aphicFrame>
        <p:nvGraphicFramePr>
          <p:cNvPr id="11" name="Content Placeholder 9"/>
          <p:cNvGraphicFramePr>
            <a:graphicFrameLocks/>
          </p:cNvGraphicFramePr>
          <p:nvPr/>
        </p:nvGraphicFramePr>
        <p:xfrm>
          <a:off x="1" y="1005699"/>
          <a:ext cx="10286999" cy="10983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2. Prostate Contouring</a:t>
            </a:r>
          </a:p>
        </p:txBody>
      </p:sp>
      <p:pic>
        <p:nvPicPr>
          <p:cNvPr id="30723" name="Picture 2"/>
          <p:cNvPicPr>
            <a:picLocks noChangeAspect="1" noChangeArrowheads="1"/>
          </p:cNvPicPr>
          <p:nvPr/>
        </p:nvPicPr>
        <p:blipFill>
          <a:blip r:embed="rId2" cstate="print"/>
          <a:srcRect t="22270" b="16954"/>
          <a:stretch>
            <a:fillRect/>
          </a:stretch>
        </p:blipFill>
        <p:spPr bwMode="auto">
          <a:xfrm>
            <a:off x="0" y="2412124"/>
            <a:ext cx="10287000" cy="44458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5" name="Content Placeholder 9"/>
          <p:cNvGraphicFramePr>
            <a:graphicFrameLocks/>
          </p:cNvGraphicFramePr>
          <p:nvPr/>
        </p:nvGraphicFramePr>
        <p:xfrm>
          <a:off x="1" y="962481"/>
          <a:ext cx="10286999" cy="10983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7" name="Picture 2"/>
          <p:cNvPicPr>
            <a:picLocks noChangeAspect="1" noChangeArrowheads="1"/>
          </p:cNvPicPr>
          <p:nvPr/>
        </p:nvPicPr>
        <p:blipFill>
          <a:blip r:embed="rId2" cstate="print"/>
          <a:srcRect t="30473" b="16729"/>
          <a:stretch>
            <a:fillRect/>
          </a:stretch>
        </p:blipFill>
        <p:spPr bwMode="auto">
          <a:xfrm>
            <a:off x="0" y="2770495"/>
            <a:ext cx="10287000" cy="38623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 smtClean="0"/>
              <a:t>2. Prostate Contouring</a:t>
            </a:r>
            <a:endParaRPr lang="en-US" dirty="0"/>
          </a:p>
        </p:txBody>
      </p:sp>
      <p:graphicFrame>
        <p:nvGraphicFramePr>
          <p:cNvPr id="9" name="Content Placeholder 9"/>
          <p:cNvGraphicFramePr>
            <a:graphicFrameLocks/>
          </p:cNvGraphicFramePr>
          <p:nvPr/>
        </p:nvGraphicFramePr>
        <p:xfrm>
          <a:off x="1" y="962481"/>
          <a:ext cx="10286999" cy="10983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2. Prostate Contouring</a:t>
            </a:r>
          </a:p>
        </p:txBody>
      </p:sp>
      <p:pic>
        <p:nvPicPr>
          <p:cNvPr id="32771" name="Picture 3"/>
          <p:cNvPicPr>
            <a:picLocks noChangeAspect="1" noChangeArrowheads="1"/>
          </p:cNvPicPr>
          <p:nvPr/>
        </p:nvPicPr>
        <p:blipFill>
          <a:blip r:embed="rId2" cstate="print"/>
          <a:srcRect l="2499" t="17367" r="15625" b="15693"/>
          <a:stretch>
            <a:fillRect/>
          </a:stretch>
        </p:blipFill>
        <p:spPr bwMode="auto">
          <a:xfrm>
            <a:off x="1241948" y="2210937"/>
            <a:ext cx="7629098" cy="44355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5" name="Content Placeholder 9"/>
          <p:cNvGraphicFramePr>
            <a:graphicFrameLocks/>
          </p:cNvGraphicFramePr>
          <p:nvPr/>
        </p:nvGraphicFramePr>
        <p:xfrm>
          <a:off x="1" y="962481"/>
          <a:ext cx="10286999" cy="10983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Text Box 6"/>
          <p:cNvSpPr txBox="1">
            <a:spLocks noChangeArrowheads="1"/>
          </p:cNvSpPr>
          <p:nvPr/>
        </p:nvSpPr>
        <p:spPr bwMode="auto">
          <a:xfrm>
            <a:off x="0" y="2152458"/>
            <a:ext cx="5434642" cy="341375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 lIns="90488" tIns="44450" rIns="90488" bIns="44450" anchor="b">
            <a:spAutoFit/>
          </a:bodyPr>
          <a:lstStyle/>
          <a:p>
            <a:pPr>
              <a:spcBef>
                <a:spcPct val="20000"/>
              </a:spcBef>
              <a:spcAft>
                <a:spcPct val="20000"/>
              </a:spcAft>
              <a:buClr>
                <a:srgbClr val="FFCC00"/>
              </a:buClr>
              <a:buSzPct val="75000"/>
              <a:buFont typeface="Wingdings" pitchFamily="2" charset="2"/>
              <a:buNone/>
            </a:pPr>
            <a:r>
              <a:rPr lang="en-US" dirty="0" smtClean="0">
                <a:latin typeface="+mj-lt"/>
              </a:rPr>
              <a:t>Permanent Breast Seed Implantation</a:t>
            </a:r>
            <a:endParaRPr lang="en-US" dirty="0">
              <a:latin typeface="+mj-lt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5906536" y="1114562"/>
            <a:ext cx="3330229" cy="5594882"/>
            <a:chOff x="1042988" y="2311400"/>
            <a:chExt cx="2217737" cy="3725863"/>
          </a:xfrm>
        </p:grpSpPr>
        <p:graphicFrame>
          <p:nvGraphicFramePr>
            <p:cNvPr id="63490" name="Object 2"/>
            <p:cNvGraphicFramePr>
              <a:graphicFrameLocks noChangeAspect="1"/>
            </p:cNvGraphicFramePr>
            <p:nvPr/>
          </p:nvGraphicFramePr>
          <p:xfrm>
            <a:off x="1042988" y="4987925"/>
            <a:ext cx="2217737" cy="10493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3494" r:id="rId3" imgW="3000000" imgH="1419048" progId="">
                    <p:embed/>
                  </p:oleObj>
                </mc:Choice>
                <mc:Fallback>
                  <p:oleObj r:id="rId3" imgW="3000000" imgH="1419048" progId="">
                    <p:embed/>
                    <p:pic>
                      <p:nvPicPr>
                        <p:cNvPr id="0" name="Picture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42988" y="4987925"/>
                          <a:ext cx="2217737" cy="104933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3491" name="Object 3"/>
            <p:cNvGraphicFramePr>
              <a:graphicFrameLocks noChangeAspect="1"/>
            </p:cNvGraphicFramePr>
            <p:nvPr/>
          </p:nvGraphicFramePr>
          <p:xfrm>
            <a:off x="1189831" y="2311400"/>
            <a:ext cx="1924050" cy="25923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3495" r:id="rId5" imgW="1619476" imgH="2180952" progId="">
                    <p:embed/>
                  </p:oleObj>
                </mc:Choice>
                <mc:Fallback>
                  <p:oleObj r:id="rId5" imgW="1619476" imgH="2180952" progId="">
                    <p:embed/>
                    <p:pic>
                      <p:nvPicPr>
                        <p:cNvPr id="0" name="Picture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89831" y="2311400"/>
                          <a:ext cx="1924050" cy="25923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3. Urethra Contouring</a:t>
            </a:r>
          </a:p>
        </p:txBody>
      </p:sp>
      <p:pic>
        <p:nvPicPr>
          <p:cNvPr id="33795" name="Picture 2"/>
          <p:cNvPicPr>
            <a:picLocks noChangeAspect="1" noChangeArrowheads="1"/>
          </p:cNvPicPr>
          <p:nvPr/>
        </p:nvPicPr>
        <p:blipFill>
          <a:blip r:embed="rId2" cstate="print"/>
          <a:srcRect l="2963" t="15635" r="15556" b="15831"/>
          <a:stretch>
            <a:fillRect/>
          </a:stretch>
        </p:blipFill>
        <p:spPr bwMode="auto">
          <a:xfrm>
            <a:off x="1310184" y="2197289"/>
            <a:ext cx="7210525" cy="43126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4" name="Content Placeholder 9"/>
          <p:cNvGraphicFramePr>
            <a:graphicFrameLocks/>
          </p:cNvGraphicFramePr>
          <p:nvPr/>
        </p:nvGraphicFramePr>
        <p:xfrm>
          <a:off x="1" y="976129"/>
          <a:ext cx="10286999" cy="10983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itle 3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4. Catheter Implantation</a:t>
            </a:r>
            <a:endParaRPr lang="en-US" dirty="0"/>
          </a:p>
        </p:txBody>
      </p:sp>
      <p:pic>
        <p:nvPicPr>
          <p:cNvPr id="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77593" y="2209800"/>
            <a:ext cx="6544583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43" name="Content Placeholder 9"/>
          <p:cNvGraphicFramePr>
            <a:graphicFrameLocks/>
          </p:cNvGraphicFramePr>
          <p:nvPr/>
        </p:nvGraphicFramePr>
        <p:xfrm>
          <a:off x="0" y="1058015"/>
          <a:ext cx="10286999" cy="10983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auto">
          <a:xfrm>
            <a:off x="0" y="2438400"/>
            <a:ext cx="10287000" cy="441960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8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5: Re-Image and Re-contour</a:t>
            </a:r>
          </a:p>
        </p:txBody>
      </p:sp>
      <p:pic>
        <p:nvPicPr>
          <p:cNvPr id="37891" name="Picture 2" descr="ax2.tif"/>
          <p:cNvPicPr>
            <a:picLocks noChangeAspect="1"/>
          </p:cNvPicPr>
          <p:nvPr/>
        </p:nvPicPr>
        <p:blipFill>
          <a:blip r:embed="rId2" cstate="print"/>
          <a:srcRect l="8151" t="14288" r="5453" b="4068"/>
          <a:stretch>
            <a:fillRect/>
          </a:stretch>
        </p:blipFill>
        <p:spPr bwMode="auto">
          <a:xfrm>
            <a:off x="0" y="2935514"/>
            <a:ext cx="5452563" cy="365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7892" name="Picture 4" descr="sag2a.tif"/>
          <p:cNvPicPr>
            <a:picLocks noChangeAspect="1"/>
          </p:cNvPicPr>
          <p:nvPr/>
        </p:nvPicPr>
        <p:blipFill>
          <a:blip r:embed="rId3" cstate="print"/>
          <a:srcRect r="5882"/>
          <a:stretch>
            <a:fillRect/>
          </a:stretch>
        </p:blipFill>
        <p:spPr bwMode="auto">
          <a:xfrm>
            <a:off x="5438180" y="2935514"/>
            <a:ext cx="4848820" cy="365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9" name="Content Placeholder 9"/>
          <p:cNvGraphicFramePr>
            <a:graphicFrameLocks/>
          </p:cNvGraphicFramePr>
          <p:nvPr/>
        </p:nvGraphicFramePr>
        <p:xfrm>
          <a:off x="0" y="976129"/>
          <a:ext cx="10286999" cy="10983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auto">
          <a:xfrm>
            <a:off x="0" y="2025831"/>
            <a:ext cx="10287000" cy="441960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8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5: Re-Image and Re-contour</a:t>
            </a:r>
          </a:p>
        </p:txBody>
      </p:sp>
      <p:graphicFrame>
        <p:nvGraphicFramePr>
          <p:cNvPr id="9" name="Content Placeholder 9"/>
          <p:cNvGraphicFramePr>
            <a:graphicFrameLocks/>
          </p:cNvGraphicFramePr>
          <p:nvPr/>
        </p:nvGraphicFramePr>
        <p:xfrm>
          <a:off x="0" y="976129"/>
          <a:ext cx="10286999" cy="10983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1" name="Picture 2" descr="3D3b.tif"/>
          <p:cNvPicPr>
            <a:picLocks noChangeAspect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566035" y="2406831"/>
            <a:ext cx="5154930" cy="365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auto">
          <a:xfrm>
            <a:off x="0" y="2025831"/>
            <a:ext cx="10287000" cy="483217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8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6: Catheter Delineation</a:t>
            </a:r>
          </a:p>
        </p:txBody>
      </p:sp>
      <p:graphicFrame>
        <p:nvGraphicFramePr>
          <p:cNvPr id="7" name="Content Placeholder 9"/>
          <p:cNvGraphicFramePr>
            <a:graphicFrameLocks/>
          </p:cNvGraphicFramePr>
          <p:nvPr/>
        </p:nvGraphicFramePr>
        <p:xfrm>
          <a:off x="1" y="969955"/>
          <a:ext cx="10286999" cy="10983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8" cstate="print"/>
          <a:srcRect l="2499" t="11719" r="15319" b="6250"/>
          <a:stretch>
            <a:fillRect/>
          </a:stretch>
        </p:blipFill>
        <p:spPr bwMode="auto">
          <a:xfrm>
            <a:off x="1705672" y="2021068"/>
            <a:ext cx="6814213" cy="48369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Oval 3"/>
          <p:cNvSpPr>
            <a:spLocks noChangeArrowheads="1"/>
          </p:cNvSpPr>
          <p:nvPr/>
        </p:nvSpPr>
        <p:spPr bwMode="auto">
          <a:xfrm>
            <a:off x="3070676" y="5747656"/>
            <a:ext cx="412751" cy="283030"/>
          </a:xfrm>
          <a:prstGeom prst="ellipse">
            <a:avLst/>
          </a:prstGeom>
          <a:noFill/>
          <a:ln w="28575" algn="ctr">
            <a:solidFill>
              <a:schemeClr val="accent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auto">
          <a:xfrm>
            <a:off x="0" y="2025830"/>
            <a:ext cx="10287000" cy="483217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8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6: Catheter Delineation</a:t>
            </a:r>
          </a:p>
        </p:txBody>
      </p:sp>
      <p:graphicFrame>
        <p:nvGraphicFramePr>
          <p:cNvPr id="7" name="Content Placeholder 9"/>
          <p:cNvGraphicFramePr>
            <a:graphicFrameLocks/>
          </p:cNvGraphicFramePr>
          <p:nvPr/>
        </p:nvGraphicFramePr>
        <p:xfrm>
          <a:off x="1" y="969955"/>
          <a:ext cx="10286999" cy="10983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6" name="Picture 5" descr="HDR 015.jpg"/>
          <p:cNvPicPr>
            <a:picLocks noChangeAspect="1"/>
          </p:cNvPicPr>
          <p:nvPr/>
        </p:nvPicPr>
        <p:blipFill>
          <a:blip r:embed="rId8" cstate="print"/>
          <a:srcRect l="14999" r="13333"/>
          <a:stretch>
            <a:fillRect/>
          </a:stretch>
        </p:blipFill>
        <p:spPr bwMode="auto">
          <a:xfrm>
            <a:off x="541112" y="2177143"/>
            <a:ext cx="3209251" cy="29863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9" cstate="print"/>
          <a:srcRect l="2499" t="62500" r="30624" b="22024"/>
          <a:stretch>
            <a:fillRect/>
          </a:stretch>
        </p:blipFill>
        <p:spPr bwMode="auto">
          <a:xfrm>
            <a:off x="483960" y="5348514"/>
            <a:ext cx="9172575" cy="15094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TextBox 7"/>
          <p:cNvSpPr txBox="1">
            <a:spLocks noChangeArrowheads="1"/>
          </p:cNvSpPr>
          <p:nvPr/>
        </p:nvSpPr>
        <p:spPr bwMode="auto">
          <a:xfrm>
            <a:off x="3736975" y="3258457"/>
            <a:ext cx="4714875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400" dirty="0" smtClean="0">
                <a:solidFill>
                  <a:srgbClr val="FFC000"/>
                </a:solidFill>
                <a:latin typeface="+mj-lt"/>
                <a:ea typeface="+mj-ea"/>
                <a:cs typeface="+mj-cs"/>
              </a:rPr>
              <a:t>Measurement of Free Length as double check on reconstruction.</a:t>
            </a:r>
          </a:p>
          <a:p>
            <a:r>
              <a:rPr lang="en-US" sz="2400" dirty="0" smtClean="0">
                <a:solidFill>
                  <a:srgbClr val="FFC000"/>
                </a:solidFill>
                <a:latin typeface="+mj-lt"/>
                <a:ea typeface="+mj-ea"/>
                <a:cs typeface="+mj-cs"/>
              </a:rPr>
              <a:t>Usually get within 1-2 mm </a:t>
            </a:r>
          </a:p>
        </p:txBody>
      </p:sp>
      <p:sp>
        <p:nvSpPr>
          <p:cNvPr id="19" name="Rounded Rectangle 8"/>
          <p:cNvSpPr>
            <a:spLocks noChangeArrowheads="1"/>
          </p:cNvSpPr>
          <p:nvPr/>
        </p:nvSpPr>
        <p:spPr bwMode="auto">
          <a:xfrm>
            <a:off x="3270704" y="5544457"/>
            <a:ext cx="942975" cy="1313543"/>
          </a:xfrm>
          <a:prstGeom prst="roundRect">
            <a:avLst>
              <a:gd name="adj" fmla="val 16667"/>
            </a:avLst>
          </a:prstGeom>
          <a:noFill/>
          <a:ln w="28575" algn="ctr">
            <a:solidFill>
              <a:schemeClr val="accent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cxnSp>
        <p:nvCxnSpPr>
          <p:cNvPr id="20" name="Straight Arrow Connector 10"/>
          <p:cNvCxnSpPr>
            <a:cxnSpLocks noChangeShapeType="1"/>
          </p:cNvCxnSpPr>
          <p:nvPr/>
        </p:nvCxnSpPr>
        <p:spPr bwMode="auto">
          <a:xfrm rot="16200000" flipH="1">
            <a:off x="2474685" y="3635827"/>
            <a:ext cx="1407889" cy="928919"/>
          </a:xfrm>
          <a:prstGeom prst="straightConnector1">
            <a:avLst/>
          </a:prstGeom>
          <a:noFill/>
          <a:ln w="38100" algn="ctr">
            <a:solidFill>
              <a:schemeClr val="accent1"/>
            </a:solidFill>
            <a:round/>
            <a:headEnd type="triangle" w="med" len="med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auto">
          <a:xfrm>
            <a:off x="0" y="2025830"/>
            <a:ext cx="10287000" cy="483217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8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7:Optimization</a:t>
            </a:r>
          </a:p>
        </p:txBody>
      </p:sp>
      <p:graphicFrame>
        <p:nvGraphicFramePr>
          <p:cNvPr id="6" name="Content Placeholder 9"/>
          <p:cNvGraphicFramePr>
            <a:graphicFrameLocks/>
          </p:cNvGraphicFramePr>
          <p:nvPr/>
        </p:nvGraphicFramePr>
        <p:xfrm>
          <a:off x="0" y="991726"/>
          <a:ext cx="10286999" cy="10983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1" name="Picture 2" descr="Axial5.tif"/>
          <p:cNvPicPr>
            <a:picLocks noChangeAspect="1"/>
          </p:cNvPicPr>
          <p:nvPr/>
        </p:nvPicPr>
        <p:blipFill>
          <a:blip r:embed="rId8" cstate="print"/>
          <a:srcRect l="21603" t="24445" r="7405"/>
          <a:stretch>
            <a:fillRect/>
          </a:stretch>
        </p:blipFill>
        <p:spPr bwMode="auto">
          <a:xfrm>
            <a:off x="0" y="2053771"/>
            <a:ext cx="3657600" cy="276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3" descr="sag5a.tif"/>
          <p:cNvPicPr>
            <a:picLocks noChangeAspect="1"/>
          </p:cNvPicPr>
          <p:nvPr/>
        </p:nvPicPr>
        <p:blipFill>
          <a:blip r:embed="rId9" cstate="print"/>
          <a:srcRect l="17168" t="15556" r="2968" b="5556"/>
          <a:stretch>
            <a:fillRect/>
          </a:stretch>
        </p:blipFill>
        <p:spPr bwMode="auto">
          <a:xfrm>
            <a:off x="1" y="4449445"/>
            <a:ext cx="3657600" cy="25656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5" descr="DVH.tif"/>
          <p:cNvPicPr>
            <a:picLocks noChangeAspect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4733338" y="2496457"/>
            <a:ext cx="5553662" cy="39406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TextBox 6"/>
          <p:cNvSpPr txBox="1">
            <a:spLocks noChangeArrowheads="1"/>
          </p:cNvSpPr>
          <p:nvPr/>
        </p:nvSpPr>
        <p:spPr bwMode="auto">
          <a:xfrm>
            <a:off x="3536931" y="5842000"/>
            <a:ext cx="1028700" cy="10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000" dirty="0">
                <a:solidFill>
                  <a:srgbClr val="00B050"/>
                </a:solidFill>
              </a:rPr>
              <a:t>100%</a:t>
            </a:r>
          </a:p>
          <a:p>
            <a:r>
              <a:rPr lang="en-US" sz="2000" dirty="0">
                <a:solidFill>
                  <a:schemeClr val="bg1"/>
                </a:solidFill>
              </a:rPr>
              <a:t>120%</a:t>
            </a:r>
          </a:p>
          <a:p>
            <a:r>
              <a:rPr lang="en-US" sz="2000" dirty="0">
                <a:solidFill>
                  <a:srgbClr val="FFC000"/>
                </a:solidFill>
              </a:rPr>
              <a:t>200%</a:t>
            </a:r>
          </a:p>
        </p:txBody>
      </p:sp>
      <p:sp>
        <p:nvSpPr>
          <p:cNvPr id="21" name="TextBox 7"/>
          <p:cNvSpPr txBox="1">
            <a:spLocks noChangeArrowheads="1"/>
          </p:cNvSpPr>
          <p:nvPr/>
        </p:nvSpPr>
        <p:spPr bwMode="auto">
          <a:xfrm>
            <a:off x="7417253" y="2921002"/>
            <a:ext cx="205740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V100: 97%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auto">
          <a:xfrm>
            <a:off x="0" y="2025830"/>
            <a:ext cx="10287000" cy="483217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8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8: Treatment</a:t>
            </a:r>
          </a:p>
        </p:txBody>
      </p:sp>
      <p:pic>
        <p:nvPicPr>
          <p:cNvPr id="13" name="connectingPro.wmv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285875" y="2155915"/>
            <a:ext cx="771525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16" name="Content Placeholder 9"/>
          <p:cNvGraphicFramePr>
            <a:graphicFrameLocks/>
          </p:cNvGraphicFramePr>
          <p:nvPr/>
        </p:nvGraphicFramePr>
        <p:xfrm>
          <a:off x="1" y="991726"/>
          <a:ext cx="10286999" cy="10983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517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video>
              <p:cMediaNode>
                <p:cTn id="12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video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Evolution of  prostate HDR</a:t>
            </a:r>
            <a:endParaRPr lang="en-CA" dirty="0"/>
          </a:p>
        </p:txBody>
      </p:sp>
      <p:sp>
        <p:nvSpPr>
          <p:cNvPr id="9" name="Rounded Rectangle 8"/>
          <p:cNvSpPr/>
          <p:nvPr/>
        </p:nvSpPr>
        <p:spPr bwMode="auto">
          <a:xfrm>
            <a:off x="3937438" y="1035050"/>
            <a:ext cx="2412124" cy="868323"/>
          </a:xfrm>
          <a:prstGeom prst="roundRect">
            <a:avLst/>
          </a:prstGeom>
          <a:solidFill>
            <a:srgbClr val="92D05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US</a:t>
            </a:r>
            <a:r>
              <a:rPr kumimoji="0" lang="en-US" sz="2400" b="1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 guided Prostat</a:t>
            </a:r>
            <a:r>
              <a:rPr lang="en-US" sz="2400" b="1" dirty="0" smtClean="0">
                <a:solidFill>
                  <a:schemeClr val="tx1"/>
                </a:solidFill>
                <a:latin typeface="Arial" charset="0"/>
              </a:rPr>
              <a:t>e HDR</a:t>
            </a:r>
            <a:endParaRPr kumimoji="0" lang="en-US" sz="2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342900" y="2493360"/>
            <a:ext cx="9601200" cy="868323"/>
            <a:chOff x="331077" y="2493360"/>
            <a:chExt cx="9601200" cy="868323"/>
          </a:xfrm>
        </p:grpSpPr>
        <p:sp>
          <p:nvSpPr>
            <p:cNvPr id="10" name="Rounded Rectangle 9"/>
            <p:cNvSpPr/>
            <p:nvPr/>
          </p:nvSpPr>
          <p:spPr bwMode="auto">
            <a:xfrm>
              <a:off x="331077" y="2493360"/>
              <a:ext cx="2412124" cy="868323"/>
            </a:xfrm>
            <a:prstGeom prst="roundRect">
              <a:avLst/>
            </a:prstGeom>
            <a:solidFill>
              <a:schemeClr val="tx2">
                <a:lumMod val="10000"/>
              </a:schemeClr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vert="horz" wrap="square" lIns="91440" tIns="45720" rIns="0" bIns="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1" i="0" u="none" strike="noStrike" cap="none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latin typeface="Arial" charset="0"/>
                </a:rPr>
                <a:t>Intra-prostatic boost</a:t>
              </a:r>
            </a:p>
          </p:txBody>
        </p:sp>
        <p:sp>
          <p:nvSpPr>
            <p:cNvPr id="11" name="Rounded Rectangle 10"/>
            <p:cNvSpPr/>
            <p:nvPr/>
          </p:nvSpPr>
          <p:spPr bwMode="auto">
            <a:xfrm>
              <a:off x="3925615" y="2493360"/>
              <a:ext cx="2412124" cy="868323"/>
            </a:xfrm>
            <a:prstGeom prst="roundRect">
              <a:avLst/>
            </a:prstGeom>
            <a:solidFill>
              <a:schemeClr val="tx2">
                <a:lumMod val="10000"/>
              </a:schemeClr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vert="horz" wrap="square" lIns="91440" tIns="45720" rIns="0" bIns="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2400" b="1" dirty="0" smtClean="0">
                  <a:solidFill>
                    <a:srgbClr val="FFFFFF"/>
                  </a:solidFill>
                  <a:latin typeface="Arial" charset="0"/>
                </a:rPr>
                <a:t>Prostate salvage</a:t>
              </a:r>
              <a:endParaRPr kumimoji="0" lang="en-US" sz="2400" b="1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Arial" charset="0"/>
              </a:endParaRPr>
            </a:p>
          </p:txBody>
        </p:sp>
        <p:sp>
          <p:nvSpPr>
            <p:cNvPr id="12" name="Rounded Rectangle 11"/>
            <p:cNvSpPr/>
            <p:nvPr/>
          </p:nvSpPr>
          <p:spPr bwMode="auto">
            <a:xfrm>
              <a:off x="7520153" y="2697671"/>
              <a:ext cx="2412124" cy="459700"/>
            </a:xfrm>
            <a:prstGeom prst="roundRect">
              <a:avLst/>
            </a:prstGeom>
            <a:solidFill>
              <a:schemeClr val="tx2">
                <a:lumMod val="10000"/>
              </a:schemeClr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vert="horz" wrap="square" lIns="91440" tIns="45720" rIns="0" bIns="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1" i="0" u="none" strike="noStrike" cap="none" normalizeH="0" baseline="0" dirty="0" err="1" smtClean="0">
                  <a:ln>
                    <a:noFill/>
                  </a:ln>
                  <a:solidFill>
                    <a:srgbClr val="FFFFFF"/>
                  </a:solidFill>
                  <a:effectLst/>
                  <a:latin typeface="Arial" charset="0"/>
                </a:rPr>
                <a:t>Monotherapy</a:t>
              </a:r>
              <a:endParaRPr kumimoji="0" lang="en-US" sz="2400" b="1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Arial" charset="0"/>
              </a:endParaRPr>
            </a:p>
          </p:txBody>
        </p:sp>
      </p:grpSp>
      <p:cxnSp>
        <p:nvCxnSpPr>
          <p:cNvPr id="15" name="Elbow Connector 14"/>
          <p:cNvCxnSpPr>
            <a:stCxn id="9" idx="2"/>
            <a:endCxn id="10" idx="0"/>
          </p:cNvCxnSpPr>
          <p:nvPr/>
        </p:nvCxnSpPr>
        <p:spPr bwMode="auto">
          <a:xfrm rot="5400000">
            <a:off x="3051238" y="401097"/>
            <a:ext cx="589987" cy="3594538"/>
          </a:xfrm>
          <a:prstGeom prst="bentConnector3">
            <a:avLst>
              <a:gd name="adj1" fmla="val 50000"/>
            </a:avLst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6" name="Elbow Connector 15"/>
          <p:cNvCxnSpPr>
            <a:stCxn id="9" idx="2"/>
            <a:endCxn id="11" idx="0"/>
          </p:cNvCxnSpPr>
          <p:nvPr/>
        </p:nvCxnSpPr>
        <p:spPr bwMode="auto">
          <a:xfrm rot="5400000">
            <a:off x="4848507" y="2198366"/>
            <a:ext cx="589987" cy="1588"/>
          </a:xfrm>
          <a:prstGeom prst="bentConnector3">
            <a:avLst>
              <a:gd name="adj1" fmla="val 50000"/>
            </a:avLst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0" name="Elbow Connector 19"/>
          <p:cNvCxnSpPr>
            <a:stCxn id="9" idx="2"/>
            <a:endCxn id="12" idx="0"/>
          </p:cNvCxnSpPr>
          <p:nvPr/>
        </p:nvCxnSpPr>
        <p:spPr bwMode="auto">
          <a:xfrm rot="16200000" flipH="1">
            <a:off x="6543620" y="503253"/>
            <a:ext cx="794298" cy="3594538"/>
          </a:xfrm>
          <a:prstGeom prst="bentConnector3">
            <a:avLst>
              <a:gd name="adj1" fmla="val 38091"/>
            </a:avLst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6" name="Rounded Rectangle 25"/>
          <p:cNvSpPr/>
          <p:nvPr/>
        </p:nvSpPr>
        <p:spPr bwMode="auto">
          <a:xfrm>
            <a:off x="3937438" y="4041008"/>
            <a:ext cx="2412124" cy="868323"/>
          </a:xfrm>
          <a:prstGeom prst="roundRect">
            <a:avLst/>
          </a:prstGeom>
          <a:solidFill>
            <a:srgbClr val="FFFF0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MR </a:t>
            </a:r>
            <a:r>
              <a:rPr kumimoji="0" lang="en-U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sym typeface="Wingdings" pitchFamily="2" charset="2"/>
              </a:rPr>
              <a:t> </a:t>
            </a:r>
            <a:r>
              <a:rPr kumimoji="0" lang="en-U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US</a:t>
            </a:r>
            <a:r>
              <a:rPr kumimoji="0" lang="en-US" sz="2400" b="1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 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400" b="1" baseline="0" dirty="0" smtClean="0">
                <a:solidFill>
                  <a:schemeClr val="tx1"/>
                </a:solidFill>
                <a:latin typeface="Arial" charset="0"/>
              </a:rPr>
              <a:t>fusion</a:t>
            </a:r>
            <a:endParaRPr kumimoji="0" lang="en-US" sz="2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7" name="Rounded Rectangle 26"/>
          <p:cNvSpPr/>
          <p:nvPr/>
        </p:nvSpPr>
        <p:spPr bwMode="auto">
          <a:xfrm>
            <a:off x="3937438" y="6287938"/>
            <a:ext cx="2412124" cy="459700"/>
          </a:xfrm>
          <a:prstGeom prst="roundRect">
            <a:avLst/>
          </a:prstGeom>
          <a:solidFill>
            <a:schemeClr val="accent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Dose</a:t>
            </a:r>
          </a:p>
        </p:txBody>
      </p:sp>
      <p:sp>
        <p:nvSpPr>
          <p:cNvPr id="28" name="Rounded Rectangle 27"/>
          <p:cNvSpPr/>
          <p:nvPr/>
        </p:nvSpPr>
        <p:spPr bwMode="auto">
          <a:xfrm>
            <a:off x="3937438" y="5184017"/>
            <a:ext cx="2412124" cy="868323"/>
          </a:xfrm>
          <a:prstGeom prst="roundRect">
            <a:avLst/>
          </a:prstGeom>
          <a:solidFill>
            <a:srgbClr val="FFC00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400" b="1" dirty="0" smtClean="0">
                <a:solidFill>
                  <a:schemeClr val="tx1"/>
                </a:solidFill>
                <a:latin typeface="Arial" charset="0"/>
              </a:rPr>
              <a:t>Catheter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400" b="1" dirty="0" smtClean="0">
                <a:solidFill>
                  <a:schemeClr val="tx1"/>
                </a:solidFill>
                <a:latin typeface="Arial" charset="0"/>
              </a:rPr>
              <a:t>Digitization</a:t>
            </a:r>
            <a:endParaRPr kumimoji="0" lang="en-US" sz="2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29" name="Elbow Connector 28"/>
          <p:cNvCxnSpPr>
            <a:stCxn id="12" idx="2"/>
            <a:endCxn id="26" idx="0"/>
          </p:cNvCxnSpPr>
          <p:nvPr/>
        </p:nvCxnSpPr>
        <p:spPr bwMode="auto">
          <a:xfrm rot="5400000">
            <a:off x="6498951" y="1801920"/>
            <a:ext cx="883637" cy="3594538"/>
          </a:xfrm>
          <a:prstGeom prst="bentConnector3">
            <a:avLst>
              <a:gd name="adj1" fmla="val 60705"/>
            </a:avLst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2" name="Elbow Connector 31"/>
          <p:cNvCxnSpPr>
            <a:stCxn id="10" idx="2"/>
            <a:endCxn id="26" idx="0"/>
          </p:cNvCxnSpPr>
          <p:nvPr/>
        </p:nvCxnSpPr>
        <p:spPr bwMode="auto">
          <a:xfrm rot="16200000" flipH="1">
            <a:off x="3006569" y="1904076"/>
            <a:ext cx="679325" cy="3594538"/>
          </a:xfrm>
          <a:prstGeom prst="bentConnector3">
            <a:avLst>
              <a:gd name="adj1" fmla="val 50000"/>
            </a:avLst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3" name="Elbow Connector 32"/>
          <p:cNvCxnSpPr>
            <a:stCxn id="11" idx="2"/>
            <a:endCxn id="26" idx="0"/>
          </p:cNvCxnSpPr>
          <p:nvPr/>
        </p:nvCxnSpPr>
        <p:spPr bwMode="auto">
          <a:xfrm rot="5400000">
            <a:off x="4803838" y="3701345"/>
            <a:ext cx="679325" cy="1588"/>
          </a:xfrm>
          <a:prstGeom prst="bentConnector3">
            <a:avLst>
              <a:gd name="adj1" fmla="val 50000"/>
            </a:avLst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41" name="Elbow Connector 40"/>
          <p:cNvCxnSpPr>
            <a:stCxn id="26" idx="2"/>
            <a:endCxn id="28" idx="0"/>
          </p:cNvCxnSpPr>
          <p:nvPr/>
        </p:nvCxnSpPr>
        <p:spPr bwMode="auto">
          <a:xfrm rot="5400000">
            <a:off x="5006157" y="5046674"/>
            <a:ext cx="274686" cy="1588"/>
          </a:xfrm>
          <a:prstGeom prst="bentConnector3">
            <a:avLst>
              <a:gd name="adj1" fmla="val 50000"/>
            </a:avLst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44" name="Elbow Connector 43"/>
          <p:cNvCxnSpPr>
            <a:stCxn id="28" idx="2"/>
            <a:endCxn id="27" idx="0"/>
          </p:cNvCxnSpPr>
          <p:nvPr/>
        </p:nvCxnSpPr>
        <p:spPr bwMode="auto">
          <a:xfrm rot="5400000">
            <a:off x="5025701" y="6170139"/>
            <a:ext cx="235598" cy="1588"/>
          </a:xfrm>
          <a:prstGeom prst="bentConnector3">
            <a:avLst>
              <a:gd name="adj1" fmla="val 50000"/>
            </a:avLst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slicer MR.jpe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199632" y="3760040"/>
            <a:ext cx="4087368" cy="2778652"/>
          </a:xfrm>
          <a:prstGeom prst="rect">
            <a:avLst/>
          </a:prstGeom>
        </p:spPr>
      </p:pic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CA" dirty="0" smtClean="0"/>
              <a:t>Delineating </a:t>
            </a:r>
            <a:r>
              <a:rPr lang="en-CA" dirty="0" err="1" smtClean="0"/>
              <a:t>intraprostatic</a:t>
            </a:r>
            <a:r>
              <a:rPr lang="en-CA" dirty="0" smtClean="0"/>
              <a:t> nodules</a:t>
            </a:r>
            <a:endParaRPr lang="en-US" dirty="0"/>
          </a:p>
        </p:txBody>
      </p:sp>
      <p:graphicFrame>
        <p:nvGraphicFramePr>
          <p:cNvPr id="17" name="Content Placeholder 16"/>
          <p:cNvGraphicFramePr>
            <a:graphicFrameLocks noGrp="1"/>
          </p:cNvGraphicFramePr>
          <p:nvPr>
            <p:ph idx="1"/>
          </p:nvPr>
        </p:nvGraphicFramePr>
        <p:xfrm>
          <a:off x="428625" y="1004552"/>
          <a:ext cx="2842609" cy="58534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21" name="Picture 3"/>
          <p:cNvPicPr>
            <a:picLocks noChangeAspect="1" noChangeArrowheads="1"/>
          </p:cNvPicPr>
          <p:nvPr/>
        </p:nvPicPr>
        <p:blipFill>
          <a:blip r:embed="rId8" cstate="print"/>
          <a:srcRect l="21197" t="8311" r="56479" b="44140"/>
          <a:stretch>
            <a:fillRect/>
          </a:stretch>
        </p:blipFill>
        <p:spPr bwMode="auto">
          <a:xfrm>
            <a:off x="6204397" y="1017431"/>
            <a:ext cx="4082603" cy="2717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" name="TextBox 22"/>
          <p:cNvSpPr txBox="1"/>
          <p:nvPr/>
        </p:nvSpPr>
        <p:spPr>
          <a:xfrm rot="16200000">
            <a:off x="4927242" y="4613299"/>
            <a:ext cx="104547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>
                <a:solidFill>
                  <a:schemeClr val="tx1">
                    <a:lumMod val="50000"/>
                  </a:schemeClr>
                </a:solidFill>
                <a:latin typeface="+mn-lt"/>
              </a:rPr>
              <a:t>MR</a:t>
            </a:r>
            <a:endParaRPr lang="en-US" sz="2400" dirty="0">
              <a:solidFill>
                <a:schemeClr val="tx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24" name="TextBox 23"/>
          <p:cNvSpPr txBox="1"/>
          <p:nvPr/>
        </p:nvSpPr>
        <p:spPr>
          <a:xfrm rot="16200000">
            <a:off x="5019410" y="1880316"/>
            <a:ext cx="86113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>
                <a:solidFill>
                  <a:schemeClr val="tx1">
                    <a:lumMod val="50000"/>
                  </a:schemeClr>
                </a:solidFill>
                <a:latin typeface="+mn-lt"/>
              </a:rPr>
              <a:t>US</a:t>
            </a:r>
            <a:endParaRPr lang="en-US" sz="4800" dirty="0">
              <a:solidFill>
                <a:schemeClr val="tx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147911" y="3499207"/>
            <a:ext cx="193014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>
                <a:solidFill>
                  <a:schemeClr val="tx1">
                    <a:lumMod val="50000"/>
                  </a:schemeClr>
                </a:solidFill>
                <a:latin typeface="+mn-lt"/>
              </a:rPr>
              <a:t>Intraprostatic</a:t>
            </a:r>
            <a:r>
              <a:rPr lang="en-US" sz="2400" dirty="0" smtClean="0">
                <a:solidFill>
                  <a:schemeClr val="tx1">
                    <a:lumMod val="50000"/>
                  </a:schemeClr>
                </a:solidFill>
                <a:latin typeface="+mn-lt"/>
              </a:rPr>
              <a:t> </a:t>
            </a:r>
          </a:p>
          <a:p>
            <a:r>
              <a:rPr lang="en-US" sz="2400" dirty="0" smtClean="0">
                <a:solidFill>
                  <a:schemeClr val="tx1">
                    <a:lumMod val="50000"/>
                  </a:schemeClr>
                </a:solidFill>
                <a:latin typeface="+mn-lt"/>
              </a:rPr>
              <a:t>nodule</a:t>
            </a:r>
            <a:endParaRPr lang="en-US" sz="2400" dirty="0">
              <a:solidFill>
                <a:schemeClr val="tx1">
                  <a:lumMod val="50000"/>
                </a:schemeClr>
              </a:solidFill>
              <a:latin typeface="+mn-lt"/>
            </a:endParaRPr>
          </a:p>
        </p:txBody>
      </p:sp>
      <p:cxnSp>
        <p:nvCxnSpPr>
          <p:cNvPr id="29" name="Straight Arrow Connector 28"/>
          <p:cNvCxnSpPr>
            <a:stCxn id="27" idx="3"/>
          </p:cNvCxnSpPr>
          <p:nvPr/>
        </p:nvCxnSpPr>
        <p:spPr bwMode="auto">
          <a:xfrm>
            <a:off x="6078055" y="3914706"/>
            <a:ext cx="1404570" cy="930414"/>
          </a:xfrm>
          <a:prstGeom prst="straightConnector1">
            <a:avLst/>
          </a:prstGeom>
          <a:noFill/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2" name="Text Box 303"/>
          <p:cNvSpPr txBox="1">
            <a:spLocks noChangeArrowheads="1"/>
          </p:cNvSpPr>
          <p:nvPr/>
        </p:nvSpPr>
        <p:spPr bwMode="auto">
          <a:xfrm>
            <a:off x="5250543" y="6543446"/>
            <a:ext cx="5036457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 algn="r" eaLnBrk="1" hangingPunct="1">
              <a:buFontTx/>
              <a:buAutoNum type="arabicPeriod"/>
            </a:pPr>
            <a:r>
              <a:rPr lang="en-US" sz="1400" dirty="0" smtClean="0">
                <a:solidFill>
                  <a:schemeClr val="tx1"/>
                </a:solidFill>
              </a:rPr>
              <a:t>Venugopal, Ravi, </a:t>
            </a:r>
            <a:r>
              <a:rPr lang="en-US" sz="1400" dirty="0" err="1" smtClean="0">
                <a:solidFill>
                  <a:schemeClr val="tx1"/>
                </a:solidFill>
              </a:rPr>
              <a:t>etal</a:t>
            </a:r>
            <a:r>
              <a:rPr lang="en-US" sz="1400" dirty="0" smtClean="0">
                <a:solidFill>
                  <a:schemeClr val="tx1"/>
                </a:solidFill>
              </a:rPr>
              <a:t>., Brachytherapy 12 (2013): S34.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breast"/>
          <p:cNvPicPr>
            <a:picLocks noChangeAspect="1" noChangeArrowheads="1"/>
          </p:cNvPicPr>
          <p:nvPr/>
        </p:nvPicPr>
        <p:blipFill>
          <a:blip r:embed="rId4" cstate="email"/>
          <a:srcRect/>
          <a:stretch>
            <a:fillRect/>
          </a:stretch>
        </p:blipFill>
        <p:spPr bwMode="auto">
          <a:xfrm>
            <a:off x="6176275" y="1579089"/>
            <a:ext cx="2626207" cy="3848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63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Accelerated Partial Breast Irradiation</a:t>
            </a:r>
            <a:endParaRPr lang="en-US" dirty="0"/>
          </a:p>
        </p:txBody>
      </p:sp>
      <p:sp>
        <p:nvSpPr>
          <p:cNvPr id="226307" name="Rectangle 3"/>
          <p:cNvSpPr>
            <a:spLocks noGrp="1" noChangeArrowheads="1"/>
          </p:cNvSpPr>
          <p:nvPr>
            <p:ph sz="half" idx="1"/>
          </p:nvPr>
        </p:nvSpPr>
        <p:spPr>
          <a:xfrm>
            <a:off x="428625" y="1275197"/>
            <a:ext cx="4672013" cy="3701143"/>
          </a:xfrm>
        </p:spPr>
        <p:txBody>
          <a:bodyPr/>
          <a:lstStyle/>
          <a:p>
            <a:r>
              <a:rPr lang="en-US" sz="3200" dirty="0" smtClean="0"/>
              <a:t>Early stage </a:t>
            </a:r>
            <a:r>
              <a:rPr lang="en-US" sz="3200" dirty="0" smtClean="0">
                <a:sym typeface="Wingdings" pitchFamily="2" charset="2"/>
              </a:rPr>
              <a:t> </a:t>
            </a:r>
            <a:r>
              <a:rPr lang="en-US" sz="3200" dirty="0" smtClean="0"/>
              <a:t>6% local recurrence @ 5 years</a:t>
            </a:r>
          </a:p>
          <a:p>
            <a:r>
              <a:rPr lang="en-US" sz="3200" dirty="0" smtClean="0"/>
              <a:t>76-90% recurrences in the surgical cavity</a:t>
            </a:r>
          </a:p>
          <a:p>
            <a:r>
              <a:rPr lang="en-US" sz="3200" dirty="0" smtClean="0"/>
              <a:t>Dramatic reduction treated volume</a:t>
            </a:r>
          </a:p>
          <a:p>
            <a:pPr lvl="1"/>
            <a:r>
              <a:rPr lang="en-US" dirty="0" smtClean="0"/>
              <a:t>reduction of side effects</a:t>
            </a:r>
          </a:p>
          <a:p>
            <a:pPr lvl="1"/>
            <a:r>
              <a:rPr lang="en-US" dirty="0" err="1" smtClean="0"/>
              <a:t>hypofractionation</a:t>
            </a:r>
            <a:endParaRPr lang="en-US" dirty="0" smtClean="0"/>
          </a:p>
          <a:p>
            <a:endParaRPr lang="en-CA" sz="3200" dirty="0" smtClean="0"/>
          </a:p>
        </p:txBody>
      </p:sp>
      <p:pic>
        <p:nvPicPr>
          <p:cNvPr id="10" name="Picture 3" descr="breast surgery"/>
          <p:cNvPicPr>
            <a:picLocks noChangeAspect="1" noChangeArrowheads="1"/>
          </p:cNvPicPr>
          <p:nvPr/>
        </p:nvPicPr>
        <p:blipFill>
          <a:blip r:embed="rId5" cstate="email"/>
          <a:srcRect/>
          <a:stretch>
            <a:fillRect/>
          </a:stretch>
        </p:blipFill>
        <p:spPr bwMode="auto">
          <a:xfrm>
            <a:off x="6175105" y="1579089"/>
            <a:ext cx="2628547" cy="3848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6"/>
          <p:cNvPicPr>
            <a:picLocks noChangeArrowheads="1"/>
          </p:cNvPicPr>
          <p:nvPr/>
        </p:nvPicPr>
        <p:blipFill>
          <a:blip r:embed="rId6" cstate="email"/>
          <a:srcRect/>
          <a:stretch>
            <a:fillRect/>
          </a:stretch>
        </p:blipFill>
        <p:spPr bwMode="auto">
          <a:xfrm>
            <a:off x="6170959" y="1572739"/>
            <a:ext cx="2636838" cy="386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6163816" y="1572739"/>
            <a:ext cx="2651125" cy="3860800"/>
            <a:chOff x="2151" y="1225"/>
            <a:chExt cx="1670" cy="2432"/>
          </a:xfrm>
        </p:grpSpPr>
        <p:pic>
          <p:nvPicPr>
            <p:cNvPr id="7" name="Picture 8"/>
            <p:cNvPicPr>
              <a:picLocks noChangeArrowheads="1"/>
            </p:cNvPicPr>
            <p:nvPr/>
          </p:nvPicPr>
          <p:blipFill>
            <a:blip r:embed="rId7" cstate="email"/>
            <a:srcRect/>
            <a:stretch>
              <a:fillRect/>
            </a:stretch>
          </p:blipFill>
          <p:spPr bwMode="auto">
            <a:xfrm>
              <a:off x="2151" y="1225"/>
              <a:ext cx="1670" cy="24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8" name="Oval 9"/>
            <p:cNvSpPr>
              <a:spLocks noChangeArrowheads="1"/>
            </p:cNvSpPr>
            <p:nvPr/>
          </p:nvSpPr>
          <p:spPr bwMode="auto">
            <a:xfrm>
              <a:off x="3066" y="2649"/>
              <a:ext cx="544" cy="544"/>
            </a:xfrm>
            <a:prstGeom prst="ellipse">
              <a:avLst/>
            </a:prstGeom>
            <a:noFill/>
            <a:ln w="57150" algn="ctr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licer MR2.jpe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089904" y="4004754"/>
            <a:ext cx="4197096" cy="2853246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>
              <a:defRPr/>
            </a:pPr>
            <a:r>
              <a:rPr lang="en-CA" dirty="0" smtClean="0"/>
              <a:t>Delineating </a:t>
            </a:r>
            <a:r>
              <a:rPr lang="en-CA" dirty="0" err="1" smtClean="0"/>
              <a:t>intraprostatic</a:t>
            </a:r>
            <a:r>
              <a:rPr lang="en-CA" dirty="0" smtClean="0"/>
              <a:t> nodules</a:t>
            </a:r>
            <a:endParaRPr lang="en-CA" dirty="0"/>
          </a:p>
        </p:txBody>
      </p:sp>
      <p:graphicFrame>
        <p:nvGraphicFramePr>
          <p:cNvPr id="17" name="Content Placeholder 16"/>
          <p:cNvGraphicFramePr>
            <a:graphicFrameLocks noGrp="1"/>
          </p:cNvGraphicFramePr>
          <p:nvPr>
            <p:ph idx="1"/>
          </p:nvPr>
        </p:nvGraphicFramePr>
        <p:xfrm>
          <a:off x="428625" y="1004552"/>
          <a:ext cx="2842609" cy="58534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3" name="TextBox 22"/>
          <p:cNvSpPr txBox="1"/>
          <p:nvPr/>
        </p:nvSpPr>
        <p:spPr>
          <a:xfrm rot="16200000">
            <a:off x="4927242" y="4932607"/>
            <a:ext cx="104547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>
                <a:solidFill>
                  <a:schemeClr val="tx1">
                    <a:lumMod val="50000"/>
                  </a:schemeClr>
                </a:solidFill>
                <a:latin typeface="+mn-lt"/>
              </a:rPr>
              <a:t>MR</a:t>
            </a:r>
            <a:endParaRPr lang="en-US" sz="2400" dirty="0">
              <a:solidFill>
                <a:schemeClr val="tx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24" name="TextBox 23"/>
          <p:cNvSpPr txBox="1"/>
          <p:nvPr/>
        </p:nvSpPr>
        <p:spPr>
          <a:xfrm rot="16200000">
            <a:off x="5019410" y="1880316"/>
            <a:ext cx="86113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>
                <a:solidFill>
                  <a:schemeClr val="tx1">
                    <a:lumMod val="50000"/>
                  </a:schemeClr>
                </a:solidFill>
                <a:latin typeface="+mn-lt"/>
              </a:rPr>
              <a:t>US</a:t>
            </a:r>
            <a:endParaRPr lang="en-US" sz="4800" dirty="0">
              <a:solidFill>
                <a:schemeClr val="tx1">
                  <a:lumMod val="50000"/>
                </a:schemeClr>
              </a:solidFill>
              <a:latin typeface="+mn-lt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8" cstate="print"/>
          <a:srcRect l="21127" t="8086" r="55915" b="44365"/>
          <a:stretch>
            <a:fillRect/>
          </a:stretch>
        </p:blipFill>
        <p:spPr bwMode="auto">
          <a:xfrm>
            <a:off x="6088487" y="1010990"/>
            <a:ext cx="4198513" cy="2717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>
              <a:defRPr/>
            </a:pPr>
            <a:r>
              <a:rPr lang="en-CA" dirty="0" smtClean="0"/>
              <a:t>Delineating </a:t>
            </a:r>
            <a:r>
              <a:rPr lang="en-CA" dirty="0" err="1" smtClean="0"/>
              <a:t>intraprostatic</a:t>
            </a:r>
            <a:r>
              <a:rPr lang="en-CA" dirty="0" smtClean="0"/>
              <a:t> nodules</a:t>
            </a:r>
            <a:endParaRPr lang="en-CA" dirty="0"/>
          </a:p>
        </p:txBody>
      </p:sp>
      <p:graphicFrame>
        <p:nvGraphicFramePr>
          <p:cNvPr id="17" name="Content Placeholder 16"/>
          <p:cNvGraphicFramePr>
            <a:graphicFrameLocks noGrp="1"/>
          </p:cNvGraphicFramePr>
          <p:nvPr>
            <p:ph idx="1"/>
          </p:nvPr>
        </p:nvGraphicFramePr>
        <p:xfrm>
          <a:off x="0" y="1004552"/>
          <a:ext cx="2842609" cy="58534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7" cstate="print"/>
          <a:srcRect l="20493" t="8451" r="54718" b="44000"/>
          <a:stretch>
            <a:fillRect/>
          </a:stretch>
        </p:blipFill>
        <p:spPr bwMode="auto">
          <a:xfrm>
            <a:off x="6172200" y="1004553"/>
            <a:ext cx="4114800" cy="24665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11" descr="slicer MR3.jpe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172200" y="4118620"/>
            <a:ext cx="4114800" cy="273938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172764" y="5072812"/>
            <a:ext cx="19447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dirty="0" smtClean="0">
                <a:solidFill>
                  <a:schemeClr val="tx1">
                    <a:lumMod val="50000"/>
                  </a:schemeClr>
                </a:solidFill>
                <a:latin typeface="+mn-lt"/>
              </a:rPr>
              <a:t>Deformable Registration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440795" y="1822326"/>
            <a:ext cx="167667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 smtClean="0">
                <a:solidFill>
                  <a:schemeClr val="tx1">
                    <a:lumMod val="50000"/>
                  </a:schemeClr>
                </a:solidFill>
                <a:latin typeface="+mn-lt"/>
              </a:rPr>
              <a:t>Rigid </a:t>
            </a:r>
          </a:p>
          <a:p>
            <a:pPr algn="l"/>
            <a:r>
              <a:rPr lang="en-US" sz="2400" dirty="0" smtClean="0">
                <a:solidFill>
                  <a:schemeClr val="tx1">
                    <a:lumMod val="50000"/>
                  </a:schemeClr>
                </a:solidFill>
                <a:latin typeface="+mn-lt"/>
              </a:rPr>
              <a:t>Registration</a:t>
            </a:r>
            <a:endParaRPr lang="en-US" sz="2400" dirty="0">
              <a:solidFill>
                <a:schemeClr val="tx1">
                  <a:lumMod val="50000"/>
                </a:schemeClr>
              </a:solidFill>
              <a:latin typeface="+mn-lt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>
              <a:defRPr/>
            </a:pPr>
            <a:r>
              <a:rPr lang="en-CA" dirty="0" smtClean="0"/>
              <a:t>Delineating </a:t>
            </a:r>
            <a:r>
              <a:rPr lang="en-CA" dirty="0" err="1" smtClean="0"/>
              <a:t>intraprostatic</a:t>
            </a:r>
            <a:r>
              <a:rPr lang="en-CA" dirty="0" smtClean="0"/>
              <a:t> nodules</a:t>
            </a:r>
            <a:endParaRPr lang="en-CA" dirty="0"/>
          </a:p>
        </p:txBody>
      </p:sp>
      <p:graphicFrame>
        <p:nvGraphicFramePr>
          <p:cNvPr id="17" name="Content Placeholder 16"/>
          <p:cNvGraphicFramePr>
            <a:graphicFrameLocks noGrp="1"/>
          </p:cNvGraphicFramePr>
          <p:nvPr>
            <p:ph idx="1"/>
          </p:nvPr>
        </p:nvGraphicFramePr>
        <p:xfrm>
          <a:off x="428625" y="1004552"/>
          <a:ext cx="2842609" cy="58534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2" name="Group 7"/>
          <p:cNvGrpSpPr/>
          <p:nvPr/>
        </p:nvGrpSpPr>
        <p:grpSpPr>
          <a:xfrm>
            <a:off x="4520484" y="1394977"/>
            <a:ext cx="5262652" cy="5155419"/>
            <a:chOff x="6503184" y="2869321"/>
            <a:chExt cx="3561512" cy="3488942"/>
          </a:xfrm>
        </p:grpSpPr>
        <p:pic>
          <p:nvPicPr>
            <p:cNvPr id="10" name="Picture 2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6503184" y="2869321"/>
              <a:ext cx="3561512" cy="34889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1" name="Line Callout 1 (No Border) 10"/>
            <p:cNvSpPr/>
            <p:nvPr/>
          </p:nvSpPr>
          <p:spPr bwMode="auto">
            <a:xfrm>
              <a:off x="8939049" y="5722880"/>
              <a:ext cx="740979" cy="353943"/>
            </a:xfrm>
            <a:prstGeom prst="callout1">
              <a:avLst>
                <a:gd name="adj1" fmla="val 41021"/>
                <a:gd name="adj2" fmla="val 17199"/>
                <a:gd name="adj3" fmla="val -221569"/>
                <a:gd name="adj4" fmla="val -57482"/>
              </a:avLst>
            </a:prstGeom>
            <a:noFill/>
            <a:ln w="38100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  <p:txBody>
            <a:bodyPr vert="horz" wrap="square" lIns="0" tIns="45720" rIns="0" bIns="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000" b="1" i="0" u="none" strike="noStrike" cap="none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latin typeface="Arial" charset="0"/>
                </a:rPr>
                <a:t>MR</a:t>
              </a:r>
            </a:p>
          </p:txBody>
        </p:sp>
        <p:sp>
          <p:nvSpPr>
            <p:cNvPr id="15" name="Line Callout 1 (No Border) 14"/>
            <p:cNvSpPr/>
            <p:nvPr/>
          </p:nvSpPr>
          <p:spPr bwMode="auto">
            <a:xfrm>
              <a:off x="8411620" y="4101898"/>
              <a:ext cx="740979" cy="353943"/>
            </a:xfrm>
            <a:prstGeom prst="callout1">
              <a:avLst>
                <a:gd name="adj1" fmla="val 61356"/>
                <a:gd name="adj2" fmla="val 25016"/>
                <a:gd name="adj3" fmla="val 94278"/>
                <a:gd name="adj4" fmla="val -37753"/>
              </a:avLst>
            </a:prstGeom>
            <a:noFill/>
            <a:ln w="38100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  <p:txBody>
            <a:bodyPr vert="horz" wrap="square" lIns="0" tIns="45720" rIns="0" bIns="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000" b="1" i="0" u="none" strike="noStrike" cap="none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latin typeface="Arial" charset="0"/>
                </a:rPr>
                <a:t>US</a:t>
              </a: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Catheter Digitization</a:t>
            </a:r>
          </a:p>
        </p:txBody>
      </p:sp>
      <p:sp>
        <p:nvSpPr>
          <p:cNvPr id="2253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spcBef>
                <a:spcPts val="600"/>
              </a:spcBef>
            </a:pPr>
            <a:r>
              <a:rPr lang="en-US" dirty="0" smtClean="0"/>
              <a:t>Multiple needle tracks</a:t>
            </a:r>
          </a:p>
          <a:p>
            <a:pPr eaLnBrk="1" hangingPunct="1">
              <a:spcBef>
                <a:spcPts val="600"/>
              </a:spcBef>
            </a:pPr>
            <a:r>
              <a:rPr lang="en-US" dirty="0" smtClean="0"/>
              <a:t>Digitizing catheter </a:t>
            </a:r>
            <a:r>
              <a:rPr lang="en-US" dirty="0" smtClean="0">
                <a:sym typeface="Wingdings" pitchFamily="2" charset="2"/>
              </a:rPr>
              <a:t></a:t>
            </a:r>
            <a:r>
              <a:rPr lang="en-US" dirty="0" smtClean="0"/>
              <a:t> 10 to15 minutes</a:t>
            </a:r>
          </a:p>
          <a:p>
            <a:pPr eaLnBrk="1" hangingPunct="1">
              <a:spcBef>
                <a:spcPts val="600"/>
              </a:spcBef>
            </a:pPr>
            <a:r>
              <a:rPr lang="en-US" dirty="0" smtClean="0"/>
              <a:t>Improving workflow and accuracy in reconstructing catheter positions</a:t>
            </a:r>
          </a:p>
        </p:txBody>
      </p:sp>
      <p:pic>
        <p:nvPicPr>
          <p:cNvPr id="5" name="Picture 2" descr="cathreconstruct1.tif"/>
          <p:cNvPicPr>
            <a:picLocks noChangeAspect="1"/>
          </p:cNvPicPr>
          <p:nvPr/>
        </p:nvPicPr>
        <p:blipFill>
          <a:blip r:embed="rId3" cstate="print"/>
          <a:srcRect l="738" t="1601" r="5726" b="2767"/>
          <a:stretch>
            <a:fillRect/>
          </a:stretch>
        </p:blipFill>
        <p:spPr bwMode="auto">
          <a:xfrm>
            <a:off x="3149774" y="3687443"/>
            <a:ext cx="3967085" cy="288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Hunting for catheters</a:t>
            </a:r>
          </a:p>
        </p:txBody>
      </p:sp>
      <p:pic>
        <p:nvPicPr>
          <p:cNvPr id="25" name="Picture 3" descr="axial.tif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28625" y="1219200"/>
            <a:ext cx="9515475" cy="4648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6" name="Cross 2"/>
          <p:cNvSpPr>
            <a:spLocks noChangeArrowheads="1"/>
          </p:cNvSpPr>
          <p:nvPr/>
        </p:nvSpPr>
        <p:spPr bwMode="auto">
          <a:xfrm>
            <a:off x="4257679" y="2458723"/>
            <a:ext cx="337703" cy="206587"/>
          </a:xfrm>
          <a:prstGeom prst="plus">
            <a:avLst>
              <a:gd name="adj" fmla="val 28532"/>
            </a:avLst>
          </a:prstGeom>
          <a:solidFill>
            <a:srgbClr val="0070C0"/>
          </a:solidFill>
          <a:ln w="9525" algn="ctr">
            <a:solidFill>
              <a:srgbClr val="0070C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27" name="Cross 4"/>
          <p:cNvSpPr>
            <a:spLocks noChangeArrowheads="1"/>
          </p:cNvSpPr>
          <p:nvPr/>
        </p:nvSpPr>
        <p:spPr bwMode="auto">
          <a:xfrm>
            <a:off x="5692916" y="2458723"/>
            <a:ext cx="337703" cy="206587"/>
          </a:xfrm>
          <a:prstGeom prst="plus">
            <a:avLst>
              <a:gd name="adj" fmla="val 28532"/>
            </a:avLst>
          </a:prstGeom>
          <a:solidFill>
            <a:srgbClr val="0070C0"/>
          </a:solidFill>
          <a:ln w="9525" algn="ctr">
            <a:solidFill>
              <a:srgbClr val="0070C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28" name="Cross 5"/>
          <p:cNvSpPr>
            <a:spLocks noChangeArrowheads="1"/>
          </p:cNvSpPr>
          <p:nvPr/>
        </p:nvSpPr>
        <p:spPr bwMode="auto">
          <a:xfrm>
            <a:off x="7043726" y="2458723"/>
            <a:ext cx="337703" cy="206587"/>
          </a:xfrm>
          <a:prstGeom prst="plus">
            <a:avLst>
              <a:gd name="adj" fmla="val 28532"/>
            </a:avLst>
          </a:prstGeom>
          <a:solidFill>
            <a:srgbClr val="0070C0"/>
          </a:solidFill>
          <a:ln w="9525" algn="ctr">
            <a:solidFill>
              <a:srgbClr val="0070C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29" name="Cross 6"/>
          <p:cNvSpPr>
            <a:spLocks noChangeArrowheads="1"/>
          </p:cNvSpPr>
          <p:nvPr/>
        </p:nvSpPr>
        <p:spPr bwMode="auto">
          <a:xfrm>
            <a:off x="2991296" y="2458723"/>
            <a:ext cx="337703" cy="206587"/>
          </a:xfrm>
          <a:prstGeom prst="plus">
            <a:avLst>
              <a:gd name="adj" fmla="val 28532"/>
            </a:avLst>
          </a:prstGeom>
          <a:solidFill>
            <a:srgbClr val="0070C0"/>
          </a:solidFill>
          <a:ln w="9525" algn="ctr">
            <a:solidFill>
              <a:schemeClr val="accent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30" name="Cross 7"/>
          <p:cNvSpPr>
            <a:spLocks noChangeArrowheads="1"/>
          </p:cNvSpPr>
          <p:nvPr/>
        </p:nvSpPr>
        <p:spPr bwMode="auto">
          <a:xfrm>
            <a:off x="3582274" y="3233423"/>
            <a:ext cx="337703" cy="206587"/>
          </a:xfrm>
          <a:prstGeom prst="plus">
            <a:avLst>
              <a:gd name="adj" fmla="val 28532"/>
            </a:avLst>
          </a:prstGeom>
          <a:solidFill>
            <a:srgbClr val="0070C0"/>
          </a:solidFill>
          <a:ln w="9525" algn="ctr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31" name="Cross 8"/>
          <p:cNvSpPr>
            <a:spLocks noChangeArrowheads="1"/>
          </p:cNvSpPr>
          <p:nvPr/>
        </p:nvSpPr>
        <p:spPr bwMode="auto">
          <a:xfrm>
            <a:off x="2231464" y="3233423"/>
            <a:ext cx="337703" cy="206587"/>
          </a:xfrm>
          <a:prstGeom prst="plus">
            <a:avLst>
              <a:gd name="adj" fmla="val 28532"/>
            </a:avLst>
          </a:prstGeom>
          <a:solidFill>
            <a:srgbClr val="0070C0"/>
          </a:solidFill>
          <a:ln w="9525" algn="ctr">
            <a:solidFill>
              <a:srgbClr val="0070C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32" name="Cross 9"/>
          <p:cNvSpPr>
            <a:spLocks noChangeArrowheads="1"/>
          </p:cNvSpPr>
          <p:nvPr/>
        </p:nvSpPr>
        <p:spPr bwMode="auto">
          <a:xfrm>
            <a:off x="6368321" y="3285070"/>
            <a:ext cx="337703" cy="206587"/>
          </a:xfrm>
          <a:prstGeom prst="plus">
            <a:avLst>
              <a:gd name="adj" fmla="val 28532"/>
            </a:avLst>
          </a:prstGeom>
          <a:solidFill>
            <a:srgbClr val="0070C0"/>
          </a:solidFill>
          <a:ln w="9525" algn="ctr">
            <a:solidFill>
              <a:srgbClr val="0070C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33" name="Cross 10"/>
          <p:cNvSpPr>
            <a:spLocks noChangeArrowheads="1"/>
          </p:cNvSpPr>
          <p:nvPr/>
        </p:nvSpPr>
        <p:spPr bwMode="auto">
          <a:xfrm>
            <a:off x="7719131" y="3285070"/>
            <a:ext cx="337703" cy="206587"/>
          </a:xfrm>
          <a:prstGeom prst="plus">
            <a:avLst>
              <a:gd name="adj" fmla="val 28532"/>
            </a:avLst>
          </a:prstGeom>
          <a:solidFill>
            <a:srgbClr val="0070C0"/>
          </a:solidFill>
          <a:ln w="9525" algn="ctr">
            <a:solidFill>
              <a:srgbClr val="0070C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34" name="Cross 11"/>
          <p:cNvSpPr>
            <a:spLocks noChangeArrowheads="1"/>
          </p:cNvSpPr>
          <p:nvPr/>
        </p:nvSpPr>
        <p:spPr bwMode="auto">
          <a:xfrm>
            <a:off x="3666701" y="4059770"/>
            <a:ext cx="337703" cy="206587"/>
          </a:xfrm>
          <a:prstGeom prst="plus">
            <a:avLst>
              <a:gd name="adj" fmla="val 28532"/>
            </a:avLst>
          </a:prstGeom>
          <a:solidFill>
            <a:srgbClr val="0070C0"/>
          </a:solidFill>
          <a:ln w="9525" algn="ctr">
            <a:solidFill>
              <a:srgbClr val="0070C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35" name="Cross 12"/>
          <p:cNvSpPr>
            <a:spLocks noChangeArrowheads="1"/>
          </p:cNvSpPr>
          <p:nvPr/>
        </p:nvSpPr>
        <p:spPr bwMode="auto">
          <a:xfrm>
            <a:off x="6368321" y="4111416"/>
            <a:ext cx="337703" cy="206587"/>
          </a:xfrm>
          <a:prstGeom prst="plus">
            <a:avLst>
              <a:gd name="adj" fmla="val 28532"/>
            </a:avLst>
          </a:prstGeom>
          <a:solidFill>
            <a:srgbClr val="0070C0"/>
          </a:solidFill>
          <a:ln w="9525" algn="ctr">
            <a:solidFill>
              <a:srgbClr val="0070C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36" name="Cross 13"/>
          <p:cNvSpPr>
            <a:spLocks noChangeArrowheads="1"/>
          </p:cNvSpPr>
          <p:nvPr/>
        </p:nvSpPr>
        <p:spPr bwMode="auto">
          <a:xfrm>
            <a:off x="7719131" y="4111416"/>
            <a:ext cx="337703" cy="206587"/>
          </a:xfrm>
          <a:prstGeom prst="plus">
            <a:avLst>
              <a:gd name="adj" fmla="val 28532"/>
            </a:avLst>
          </a:prstGeom>
          <a:solidFill>
            <a:srgbClr val="0070C0"/>
          </a:solidFill>
          <a:ln w="9525" algn="ctr">
            <a:solidFill>
              <a:srgbClr val="0070C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37" name="Cross 14"/>
          <p:cNvSpPr>
            <a:spLocks noChangeArrowheads="1"/>
          </p:cNvSpPr>
          <p:nvPr/>
        </p:nvSpPr>
        <p:spPr bwMode="auto">
          <a:xfrm>
            <a:off x="2231464" y="4059770"/>
            <a:ext cx="337703" cy="206587"/>
          </a:xfrm>
          <a:prstGeom prst="plus">
            <a:avLst>
              <a:gd name="adj" fmla="val 28532"/>
            </a:avLst>
          </a:prstGeom>
          <a:solidFill>
            <a:srgbClr val="0070C0"/>
          </a:solidFill>
          <a:ln w="9525" algn="ctr">
            <a:solidFill>
              <a:srgbClr val="0070C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38" name="Cross 15"/>
          <p:cNvSpPr>
            <a:spLocks noChangeArrowheads="1"/>
          </p:cNvSpPr>
          <p:nvPr/>
        </p:nvSpPr>
        <p:spPr bwMode="auto">
          <a:xfrm>
            <a:off x="2991296" y="4524590"/>
            <a:ext cx="337703" cy="206587"/>
          </a:xfrm>
          <a:prstGeom prst="plus">
            <a:avLst>
              <a:gd name="adj" fmla="val 28532"/>
            </a:avLst>
          </a:prstGeom>
          <a:solidFill>
            <a:srgbClr val="0070C0"/>
          </a:solidFill>
          <a:ln w="9525" algn="ctr">
            <a:solidFill>
              <a:srgbClr val="0070C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39" name="Cross 16"/>
          <p:cNvSpPr>
            <a:spLocks noChangeArrowheads="1"/>
          </p:cNvSpPr>
          <p:nvPr/>
        </p:nvSpPr>
        <p:spPr bwMode="auto">
          <a:xfrm>
            <a:off x="4342106" y="4524590"/>
            <a:ext cx="337703" cy="206587"/>
          </a:xfrm>
          <a:prstGeom prst="plus">
            <a:avLst>
              <a:gd name="adj" fmla="val 28532"/>
            </a:avLst>
          </a:prstGeom>
          <a:solidFill>
            <a:srgbClr val="0070C0"/>
          </a:solidFill>
          <a:ln w="9525" algn="ctr">
            <a:solidFill>
              <a:srgbClr val="0070C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40" name="Cross 17"/>
          <p:cNvSpPr>
            <a:spLocks noChangeArrowheads="1"/>
          </p:cNvSpPr>
          <p:nvPr/>
        </p:nvSpPr>
        <p:spPr bwMode="auto">
          <a:xfrm>
            <a:off x="5692916" y="4524590"/>
            <a:ext cx="337703" cy="206587"/>
          </a:xfrm>
          <a:prstGeom prst="plus">
            <a:avLst>
              <a:gd name="adj" fmla="val 28532"/>
            </a:avLst>
          </a:prstGeom>
          <a:solidFill>
            <a:srgbClr val="0070C0"/>
          </a:solidFill>
          <a:ln w="9525" algn="ctr">
            <a:solidFill>
              <a:srgbClr val="0070C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41" name="Cross 18"/>
          <p:cNvSpPr>
            <a:spLocks noChangeArrowheads="1"/>
          </p:cNvSpPr>
          <p:nvPr/>
        </p:nvSpPr>
        <p:spPr bwMode="auto">
          <a:xfrm>
            <a:off x="7043726" y="4524590"/>
            <a:ext cx="337703" cy="206587"/>
          </a:xfrm>
          <a:prstGeom prst="plus">
            <a:avLst>
              <a:gd name="adj" fmla="val 28532"/>
            </a:avLst>
          </a:prstGeom>
          <a:solidFill>
            <a:srgbClr val="0070C0"/>
          </a:solidFill>
          <a:ln w="9525" algn="ctr">
            <a:solidFill>
              <a:srgbClr val="0070C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cxnSp>
        <p:nvCxnSpPr>
          <p:cNvPr id="43" name="Straight Arrow Connector 42"/>
          <p:cNvCxnSpPr/>
          <p:nvPr/>
        </p:nvCxnSpPr>
        <p:spPr bwMode="auto">
          <a:xfrm rot="16200000" flipH="1">
            <a:off x="3447041" y="3676760"/>
            <a:ext cx="2013156" cy="1379759"/>
          </a:xfrm>
          <a:prstGeom prst="straightConnector1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arrow" w="med" len="med"/>
            <a:tailEnd type="arrow" w="med" len="med"/>
          </a:ln>
          <a:effectLst/>
        </p:spPr>
      </p:cxnSp>
      <p:cxnSp>
        <p:nvCxnSpPr>
          <p:cNvPr id="21" name="Straight Arrow Connector 20"/>
          <p:cNvCxnSpPr/>
          <p:nvPr/>
        </p:nvCxnSpPr>
        <p:spPr bwMode="auto">
          <a:xfrm rot="16200000" flipH="1">
            <a:off x="2741270" y="2970987"/>
            <a:ext cx="2812896" cy="1991561"/>
          </a:xfrm>
          <a:prstGeom prst="straightConnector1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arrow" w="med" len="med"/>
            <a:tailEnd type="arrow" w="med" len="med"/>
          </a:ln>
          <a:effectLst/>
        </p:spPr>
      </p:cxnSp>
      <p:sp>
        <p:nvSpPr>
          <p:cNvPr id="22" name="Text Box 13"/>
          <p:cNvSpPr txBox="1">
            <a:spLocks noChangeArrowheads="1"/>
          </p:cNvSpPr>
          <p:nvPr/>
        </p:nvSpPr>
        <p:spPr bwMode="auto">
          <a:xfrm>
            <a:off x="0" y="6551677"/>
            <a:ext cx="3372547" cy="30632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90000" tIns="0" rIns="0" bIns="90000">
            <a:spAutoFit/>
          </a:bodyPr>
          <a:lstStyle/>
          <a:p>
            <a:pPr marL="342900" indent="-342900" algn="l">
              <a:buFontTx/>
              <a:buAutoNum type="arabicPeriod"/>
            </a:pPr>
            <a:r>
              <a:rPr lang="da-DK" sz="1400" b="0" dirty="0" smtClean="0">
                <a:solidFill>
                  <a:schemeClr val="tx1"/>
                </a:solidFill>
                <a:latin typeface="+mn-lt"/>
              </a:rPr>
              <a:t> Zhou J. Etal.Med. Phys. 4O(2): 1-8, 2013</a:t>
            </a:r>
            <a:endParaRPr lang="da-DK" sz="1400" b="0" dirty="0">
              <a:solidFill>
                <a:schemeClr val="tx1"/>
              </a:solidFill>
              <a:latin typeface="+mn-lt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5F5F5F"/>
                                      </p:to>
                                    </p:animClr>
                                    <p:set>
                                      <p:cBhvr>
                                        <p:cTn id="2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Future of  prostate HDR</a:t>
            </a:r>
            <a:endParaRPr lang="en-CA" dirty="0"/>
          </a:p>
        </p:txBody>
      </p:sp>
      <p:sp>
        <p:nvSpPr>
          <p:cNvPr id="9" name="Rounded Rectangle 8"/>
          <p:cNvSpPr/>
          <p:nvPr/>
        </p:nvSpPr>
        <p:spPr bwMode="auto">
          <a:xfrm>
            <a:off x="3937438" y="1035050"/>
            <a:ext cx="2412124" cy="868323"/>
          </a:xfrm>
          <a:prstGeom prst="roundRect">
            <a:avLst/>
          </a:prstGeom>
          <a:solidFill>
            <a:srgbClr val="92D05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US</a:t>
            </a:r>
            <a:r>
              <a:rPr kumimoji="0" lang="en-US" sz="2400" b="1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 guided Prostat</a:t>
            </a:r>
            <a:r>
              <a:rPr lang="en-US" sz="2400" b="1" dirty="0" smtClean="0">
                <a:solidFill>
                  <a:schemeClr val="tx1"/>
                </a:solidFill>
                <a:latin typeface="Arial" charset="0"/>
              </a:rPr>
              <a:t>e HDR</a:t>
            </a:r>
            <a:endParaRPr kumimoji="0" lang="en-US" sz="2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3" name="Group 12"/>
          <p:cNvGrpSpPr/>
          <p:nvPr/>
        </p:nvGrpSpPr>
        <p:grpSpPr>
          <a:xfrm>
            <a:off x="342900" y="2493360"/>
            <a:ext cx="9601200" cy="868323"/>
            <a:chOff x="331077" y="2493360"/>
            <a:chExt cx="9601200" cy="868323"/>
          </a:xfrm>
        </p:grpSpPr>
        <p:sp>
          <p:nvSpPr>
            <p:cNvPr id="10" name="Rounded Rectangle 9"/>
            <p:cNvSpPr/>
            <p:nvPr/>
          </p:nvSpPr>
          <p:spPr bwMode="auto">
            <a:xfrm>
              <a:off x="331077" y="2493360"/>
              <a:ext cx="2412124" cy="868323"/>
            </a:xfrm>
            <a:prstGeom prst="roundRect">
              <a:avLst/>
            </a:prstGeom>
            <a:solidFill>
              <a:schemeClr val="tx2">
                <a:lumMod val="10000"/>
              </a:schemeClr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vert="horz" wrap="square" lIns="91440" tIns="45720" rIns="0" bIns="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1" i="0" u="none" strike="noStrike" cap="none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latin typeface="Arial" charset="0"/>
                </a:rPr>
                <a:t>Intra-prostatic boost</a:t>
              </a:r>
            </a:p>
          </p:txBody>
        </p:sp>
        <p:sp>
          <p:nvSpPr>
            <p:cNvPr id="11" name="Rounded Rectangle 10"/>
            <p:cNvSpPr/>
            <p:nvPr/>
          </p:nvSpPr>
          <p:spPr bwMode="auto">
            <a:xfrm>
              <a:off x="3925615" y="2493360"/>
              <a:ext cx="2412124" cy="868323"/>
            </a:xfrm>
            <a:prstGeom prst="roundRect">
              <a:avLst/>
            </a:prstGeom>
            <a:solidFill>
              <a:schemeClr val="tx2">
                <a:lumMod val="10000"/>
              </a:schemeClr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vert="horz" wrap="square" lIns="91440" tIns="45720" rIns="0" bIns="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2400" b="1" dirty="0" smtClean="0">
                  <a:solidFill>
                    <a:srgbClr val="FFFFFF"/>
                  </a:solidFill>
                  <a:latin typeface="Arial" charset="0"/>
                </a:rPr>
                <a:t>Prostate salvage</a:t>
              </a:r>
              <a:endParaRPr kumimoji="0" lang="en-US" sz="2400" b="1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Arial" charset="0"/>
              </a:endParaRPr>
            </a:p>
          </p:txBody>
        </p:sp>
        <p:sp>
          <p:nvSpPr>
            <p:cNvPr id="12" name="Rounded Rectangle 11"/>
            <p:cNvSpPr/>
            <p:nvPr/>
          </p:nvSpPr>
          <p:spPr bwMode="auto">
            <a:xfrm>
              <a:off x="7520153" y="2697671"/>
              <a:ext cx="2412124" cy="459700"/>
            </a:xfrm>
            <a:prstGeom prst="roundRect">
              <a:avLst/>
            </a:prstGeom>
            <a:solidFill>
              <a:schemeClr val="tx2">
                <a:lumMod val="10000"/>
              </a:schemeClr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vert="horz" wrap="square" lIns="91440" tIns="45720" rIns="0" bIns="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1" i="0" u="none" strike="noStrike" cap="none" normalizeH="0" baseline="0" dirty="0" err="1" smtClean="0">
                  <a:ln>
                    <a:noFill/>
                  </a:ln>
                  <a:solidFill>
                    <a:srgbClr val="FFFFFF"/>
                  </a:solidFill>
                  <a:effectLst/>
                  <a:latin typeface="Arial" charset="0"/>
                </a:rPr>
                <a:t>Monotherapy</a:t>
              </a:r>
              <a:endParaRPr kumimoji="0" lang="en-US" sz="2400" b="1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Arial" charset="0"/>
              </a:endParaRPr>
            </a:p>
          </p:txBody>
        </p:sp>
      </p:grpSp>
      <p:cxnSp>
        <p:nvCxnSpPr>
          <p:cNvPr id="15" name="Elbow Connector 14"/>
          <p:cNvCxnSpPr>
            <a:stCxn id="9" idx="2"/>
            <a:endCxn id="10" idx="0"/>
          </p:cNvCxnSpPr>
          <p:nvPr/>
        </p:nvCxnSpPr>
        <p:spPr bwMode="auto">
          <a:xfrm rot="5400000">
            <a:off x="3051238" y="401097"/>
            <a:ext cx="589987" cy="3594538"/>
          </a:xfrm>
          <a:prstGeom prst="bentConnector3">
            <a:avLst>
              <a:gd name="adj1" fmla="val 50000"/>
            </a:avLst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6" name="Elbow Connector 15"/>
          <p:cNvCxnSpPr>
            <a:stCxn id="9" idx="2"/>
            <a:endCxn id="11" idx="0"/>
          </p:cNvCxnSpPr>
          <p:nvPr/>
        </p:nvCxnSpPr>
        <p:spPr bwMode="auto">
          <a:xfrm rot="5400000">
            <a:off x="4848507" y="2198366"/>
            <a:ext cx="589987" cy="1588"/>
          </a:xfrm>
          <a:prstGeom prst="bentConnector3">
            <a:avLst>
              <a:gd name="adj1" fmla="val 50000"/>
            </a:avLst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0" name="Elbow Connector 19"/>
          <p:cNvCxnSpPr>
            <a:stCxn id="9" idx="2"/>
            <a:endCxn id="12" idx="0"/>
          </p:cNvCxnSpPr>
          <p:nvPr/>
        </p:nvCxnSpPr>
        <p:spPr bwMode="auto">
          <a:xfrm rot="16200000" flipH="1">
            <a:off x="6543620" y="503253"/>
            <a:ext cx="794298" cy="3594538"/>
          </a:xfrm>
          <a:prstGeom prst="bentConnector3">
            <a:avLst>
              <a:gd name="adj1" fmla="val 38091"/>
            </a:avLst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6" name="Rounded Rectangle 25"/>
          <p:cNvSpPr/>
          <p:nvPr/>
        </p:nvSpPr>
        <p:spPr bwMode="auto">
          <a:xfrm>
            <a:off x="3937438" y="4041008"/>
            <a:ext cx="2412124" cy="868323"/>
          </a:xfrm>
          <a:prstGeom prst="roundRect">
            <a:avLst/>
          </a:prstGeom>
          <a:solidFill>
            <a:srgbClr val="FFFF0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MR </a:t>
            </a:r>
            <a:r>
              <a:rPr kumimoji="0" lang="en-U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sym typeface="Wingdings" pitchFamily="2" charset="2"/>
              </a:rPr>
              <a:t> </a:t>
            </a:r>
            <a:r>
              <a:rPr kumimoji="0" lang="en-U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US</a:t>
            </a:r>
            <a:r>
              <a:rPr kumimoji="0" lang="en-US" sz="2400" b="1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 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400" b="1" baseline="0" dirty="0" smtClean="0">
                <a:solidFill>
                  <a:schemeClr val="tx1"/>
                </a:solidFill>
                <a:latin typeface="Arial" charset="0"/>
              </a:rPr>
              <a:t>fusion</a:t>
            </a:r>
            <a:endParaRPr kumimoji="0" lang="en-US" sz="2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7" name="Rounded Rectangle 26"/>
          <p:cNvSpPr/>
          <p:nvPr/>
        </p:nvSpPr>
        <p:spPr bwMode="auto">
          <a:xfrm>
            <a:off x="3937438" y="6287938"/>
            <a:ext cx="2412124" cy="459700"/>
          </a:xfrm>
          <a:prstGeom prst="roundRect">
            <a:avLst/>
          </a:prstGeom>
          <a:solidFill>
            <a:schemeClr val="accent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Clinical</a:t>
            </a:r>
            <a:r>
              <a:rPr kumimoji="0" lang="en-US" sz="2400" b="1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 Trials</a:t>
            </a:r>
            <a:endParaRPr kumimoji="0" lang="en-US" sz="2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8" name="Rounded Rectangle 27"/>
          <p:cNvSpPr/>
          <p:nvPr/>
        </p:nvSpPr>
        <p:spPr bwMode="auto">
          <a:xfrm>
            <a:off x="3937438" y="5184017"/>
            <a:ext cx="2412124" cy="868323"/>
          </a:xfrm>
          <a:prstGeom prst="roundRect">
            <a:avLst/>
          </a:prstGeom>
          <a:solidFill>
            <a:srgbClr val="FFC00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400" b="1" dirty="0" smtClean="0">
                <a:solidFill>
                  <a:schemeClr val="tx1"/>
                </a:solidFill>
                <a:latin typeface="Arial" charset="0"/>
              </a:rPr>
              <a:t>Catheter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400" b="1" dirty="0" smtClean="0">
                <a:solidFill>
                  <a:schemeClr val="tx1"/>
                </a:solidFill>
                <a:latin typeface="Arial" charset="0"/>
              </a:rPr>
              <a:t>Digitization</a:t>
            </a:r>
            <a:endParaRPr kumimoji="0" lang="en-US" sz="2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29" name="Elbow Connector 28"/>
          <p:cNvCxnSpPr>
            <a:stCxn id="12" idx="2"/>
            <a:endCxn id="26" idx="0"/>
          </p:cNvCxnSpPr>
          <p:nvPr/>
        </p:nvCxnSpPr>
        <p:spPr bwMode="auto">
          <a:xfrm rot="5400000">
            <a:off x="6498951" y="1801920"/>
            <a:ext cx="883637" cy="3594538"/>
          </a:xfrm>
          <a:prstGeom prst="bentConnector3">
            <a:avLst>
              <a:gd name="adj1" fmla="val 60705"/>
            </a:avLst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2" name="Elbow Connector 31"/>
          <p:cNvCxnSpPr>
            <a:stCxn id="10" idx="2"/>
            <a:endCxn id="26" idx="0"/>
          </p:cNvCxnSpPr>
          <p:nvPr/>
        </p:nvCxnSpPr>
        <p:spPr bwMode="auto">
          <a:xfrm rot="16200000" flipH="1">
            <a:off x="3006569" y="1904076"/>
            <a:ext cx="679325" cy="3594538"/>
          </a:xfrm>
          <a:prstGeom prst="bentConnector3">
            <a:avLst>
              <a:gd name="adj1" fmla="val 50000"/>
            </a:avLst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3" name="Elbow Connector 32"/>
          <p:cNvCxnSpPr>
            <a:stCxn id="11" idx="2"/>
            <a:endCxn id="26" idx="0"/>
          </p:cNvCxnSpPr>
          <p:nvPr/>
        </p:nvCxnSpPr>
        <p:spPr bwMode="auto">
          <a:xfrm rot="5400000">
            <a:off x="4803838" y="3701345"/>
            <a:ext cx="679325" cy="1588"/>
          </a:xfrm>
          <a:prstGeom prst="bentConnector3">
            <a:avLst>
              <a:gd name="adj1" fmla="val 50000"/>
            </a:avLst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41" name="Elbow Connector 40"/>
          <p:cNvCxnSpPr>
            <a:stCxn id="26" idx="2"/>
            <a:endCxn id="28" idx="0"/>
          </p:cNvCxnSpPr>
          <p:nvPr/>
        </p:nvCxnSpPr>
        <p:spPr bwMode="auto">
          <a:xfrm rot="5400000">
            <a:off x="5006157" y="5046674"/>
            <a:ext cx="274686" cy="1588"/>
          </a:xfrm>
          <a:prstGeom prst="bentConnector3">
            <a:avLst>
              <a:gd name="adj1" fmla="val 50000"/>
            </a:avLst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44" name="Elbow Connector 43"/>
          <p:cNvCxnSpPr>
            <a:stCxn id="28" idx="2"/>
            <a:endCxn id="27" idx="0"/>
          </p:cNvCxnSpPr>
          <p:nvPr/>
        </p:nvCxnSpPr>
        <p:spPr bwMode="auto">
          <a:xfrm rot="5400000">
            <a:off x="5025701" y="6170139"/>
            <a:ext cx="235598" cy="1588"/>
          </a:xfrm>
          <a:prstGeom prst="bentConnector3">
            <a:avLst>
              <a:gd name="adj1" fmla="val 50000"/>
            </a:avLst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FF00"/>
                                      </p:to>
                                    </p:animClr>
                                    <p:set>
                                      <p:cBhvr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FF00"/>
                                      </p:to>
                                    </p:animClr>
                                    <p:set>
                                      <p:cBhvr>
                                        <p:cTn id="1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FF00"/>
                                      </p:to>
                                    </p:animClr>
                                    <p:set>
                                      <p:cBhvr>
                                        <p:cTn id="1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dirty="0" smtClean="0"/>
              <a:t>Thank you</a:t>
            </a:r>
            <a:endParaRPr lang="en-US" sz="6000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3589020" y="1035050"/>
            <a:ext cx="3108960" cy="532349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CA" sz="2400" u="sng" dirty="0" smtClean="0"/>
              <a:t>Rad. </a:t>
            </a:r>
            <a:r>
              <a:rPr lang="en-CA" sz="2400" u="sng" dirty="0" err="1" smtClean="0"/>
              <a:t>Onc</a:t>
            </a:r>
            <a:r>
              <a:rPr lang="en-CA" sz="2400" u="sng" dirty="0" smtClean="0"/>
              <a:t>.</a:t>
            </a:r>
          </a:p>
          <a:p>
            <a:pPr>
              <a:buNone/>
            </a:pPr>
            <a:r>
              <a:rPr lang="de-DE" sz="2400" dirty="0" smtClean="0"/>
              <a:t>Lisa Barbera</a:t>
            </a:r>
          </a:p>
          <a:p>
            <a:pPr>
              <a:buNone/>
            </a:pPr>
            <a:r>
              <a:rPr lang="de-DE" sz="2400" dirty="0" smtClean="0"/>
              <a:t>Hans Chung</a:t>
            </a:r>
          </a:p>
          <a:p>
            <a:pPr>
              <a:buNone/>
              <a:defRPr/>
            </a:pPr>
            <a:r>
              <a:rPr lang="en-CA" sz="2400" dirty="0" smtClean="0"/>
              <a:t>Andrew Loblaw</a:t>
            </a:r>
          </a:p>
          <a:p>
            <a:pPr>
              <a:buNone/>
              <a:defRPr/>
            </a:pPr>
            <a:r>
              <a:rPr lang="en-CA" sz="2400" dirty="0" smtClean="0"/>
              <a:t>Gerard Morton</a:t>
            </a:r>
          </a:p>
          <a:p>
            <a:pPr>
              <a:buNone/>
            </a:pPr>
            <a:r>
              <a:rPr lang="de-DE" sz="2400" dirty="0" smtClean="0"/>
              <a:t>Jean-Philippe Pignol</a:t>
            </a:r>
          </a:p>
          <a:p>
            <a:pPr>
              <a:buNone/>
            </a:pPr>
            <a:r>
              <a:rPr lang="de-DE" sz="2400" dirty="0" smtClean="0"/>
              <a:t>Gillian Thomas</a:t>
            </a:r>
          </a:p>
          <a:p>
            <a:pPr>
              <a:buNone/>
            </a:pPr>
            <a:r>
              <a:rPr lang="de-DE" sz="2400" dirty="0" smtClean="0"/>
              <a:t>Ericka Wiebe</a:t>
            </a:r>
          </a:p>
          <a:p>
            <a:pPr lvl="0">
              <a:buNone/>
            </a:pPr>
            <a:endParaRPr lang="en-CA" sz="2800" dirty="0" smtClean="0"/>
          </a:p>
          <a:p>
            <a:pPr>
              <a:buNone/>
            </a:pPr>
            <a:endParaRPr lang="de-DE" sz="2800" dirty="0" smtClean="0"/>
          </a:p>
        </p:txBody>
      </p:sp>
      <p:sp>
        <p:nvSpPr>
          <p:cNvPr id="4" name="Content Placeholder 6"/>
          <p:cNvSpPr txBox="1">
            <a:spLocks/>
          </p:cNvSpPr>
          <p:nvPr/>
        </p:nvSpPr>
        <p:spPr bwMode="auto">
          <a:xfrm>
            <a:off x="7178040" y="1035050"/>
            <a:ext cx="3108960" cy="53234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CA" sz="2400" u="sng" kern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Rad</a:t>
            </a:r>
            <a:r>
              <a:rPr kumimoji="0" lang="en-CA" sz="2400" b="0" i="0" u="sng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 </a:t>
            </a:r>
            <a:r>
              <a:rPr kumimoji="0" lang="en-CA" sz="2400" b="0" i="0" u="sng" strike="noStrike" kern="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Ther</a:t>
            </a:r>
            <a:r>
              <a:rPr kumimoji="0" lang="en-CA" sz="2400" b="0" i="0" u="sng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</a:t>
            </a:r>
          </a:p>
          <a:p>
            <a:pPr marL="342900" indent="-342900" algn="l">
              <a:spcBef>
                <a:spcPct val="20000"/>
              </a:spcBef>
            </a:pPr>
            <a:r>
              <a:rPr lang="en-CA" sz="2400" kern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Thomas </a:t>
            </a:r>
            <a:r>
              <a:rPr lang="en-CA" sz="2400" kern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Ciseki</a:t>
            </a:r>
            <a:endParaRPr lang="en-CA" sz="2400" kern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342900" indent="-342900" algn="l">
              <a:spcBef>
                <a:spcPct val="20000"/>
              </a:spcBef>
            </a:pPr>
            <a:r>
              <a:rPr lang="en-CA" sz="2400" kern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Darbie</a:t>
            </a:r>
            <a:r>
              <a:rPr lang="en-CA" sz="2400" kern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Erler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Niki</a:t>
            </a:r>
            <a:r>
              <a:rPr kumimoji="0" lang="en-CA" sz="2400" b="0" i="0" u="none" strike="noStrike" kern="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Law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CA" sz="2400" kern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Steve </a:t>
            </a:r>
            <a:r>
              <a:rPr lang="en-CA" sz="2400" kern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Russel</a:t>
            </a:r>
            <a:endParaRPr lang="en-CA" sz="2400" kern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342900" lvl="0" indent="-342900" algn="l">
              <a:spcBef>
                <a:spcPct val="20000"/>
              </a:spcBef>
              <a:defRPr/>
            </a:pPr>
            <a:r>
              <a:rPr lang="en-CA" sz="2400" u="sng" kern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Nursing</a:t>
            </a:r>
          </a:p>
          <a:p>
            <a:pPr marL="342900" lvl="0" indent="-342900" algn="l">
              <a:spcBef>
                <a:spcPct val="20000"/>
              </a:spcBef>
              <a:defRPr/>
            </a:pPr>
            <a:r>
              <a:rPr lang="en-CA" sz="2400" kern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Maggie Ford</a:t>
            </a:r>
          </a:p>
          <a:p>
            <a:pPr marL="342900" lvl="0" indent="-342900" algn="l">
              <a:spcBef>
                <a:spcPct val="20000"/>
              </a:spcBef>
              <a:defRPr/>
            </a:pPr>
            <a:r>
              <a:rPr lang="en-CA" sz="2400" kern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Michelle –Daley Martin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CA" sz="2800" kern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CA" sz="2800" b="0" i="0" u="none" strike="noStrike" kern="0" cap="none" spc="0" normalizeH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Content Placeholder 6"/>
          <p:cNvSpPr txBox="1">
            <a:spLocks/>
          </p:cNvSpPr>
          <p:nvPr/>
        </p:nvSpPr>
        <p:spPr bwMode="auto">
          <a:xfrm>
            <a:off x="0" y="1035050"/>
            <a:ext cx="3108960" cy="53234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800" b="0" i="0" u="sng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Physics</a:t>
            </a:r>
          </a:p>
          <a:p>
            <a:pPr marL="342900" indent="-342900" algn="l">
              <a:spcBef>
                <a:spcPct val="20000"/>
              </a:spcBef>
              <a:defRPr/>
            </a:pPr>
            <a:r>
              <a:rPr lang="en-CA" sz="2800" kern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Deidre </a:t>
            </a:r>
            <a:r>
              <a:rPr lang="en-CA" sz="2800" kern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Batchelar</a:t>
            </a:r>
            <a:endParaRPr lang="en-CA" sz="2800" kern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342900" indent="-342900" algn="l">
              <a:spcBef>
                <a:spcPct val="20000"/>
              </a:spcBef>
              <a:defRPr/>
            </a:pPr>
            <a:r>
              <a:rPr lang="en-CA" sz="2800" kern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Melanie Davidson</a:t>
            </a:r>
          </a:p>
          <a:p>
            <a:pPr marL="342900" indent="-342900" algn="l">
              <a:spcBef>
                <a:spcPct val="20000"/>
              </a:spcBef>
              <a:defRPr/>
            </a:pPr>
            <a:r>
              <a:rPr lang="en-CA" sz="2800" kern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Brian Keller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800" b="0" i="0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Renee</a:t>
            </a:r>
            <a:r>
              <a:rPr kumimoji="0" lang="en-CA" sz="2800" b="0" i="0" strike="noStrike" kern="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Korol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CA" sz="2800" kern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Niranjan Venugopal</a:t>
            </a: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 cstate="print"/>
          <a:srcRect l="2876" r="3284"/>
          <a:stretch>
            <a:fillRect/>
          </a:stretch>
        </p:blipFill>
        <p:spPr bwMode="auto">
          <a:xfrm>
            <a:off x="0" y="4674107"/>
            <a:ext cx="10287000" cy="21838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HDR interstitial Experience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34 </a:t>
            </a:r>
            <a:r>
              <a:rPr lang="en-US" dirty="0" err="1" smtClean="0"/>
              <a:t>Gy</a:t>
            </a:r>
            <a:r>
              <a:rPr lang="en-US" dirty="0" smtClean="0"/>
              <a:t> in 10 fractions BID</a:t>
            </a:r>
          </a:p>
          <a:p>
            <a:r>
              <a:rPr lang="en-US" dirty="0" err="1" smtClean="0"/>
              <a:t>Telangiectasia</a:t>
            </a:r>
            <a:r>
              <a:rPr lang="en-US" dirty="0" smtClean="0"/>
              <a:t> correlated with treatment area</a:t>
            </a:r>
          </a:p>
          <a:p>
            <a:r>
              <a:rPr lang="en-US" dirty="0" smtClean="0"/>
              <a:t>Lack of adequate Q/A, moving target</a:t>
            </a:r>
            <a:endParaRPr lang="en-US" dirty="0"/>
          </a:p>
        </p:txBody>
      </p:sp>
      <p:graphicFrame>
        <p:nvGraphicFramePr>
          <p:cNvPr id="275458" name="Object 2"/>
          <p:cNvGraphicFramePr>
            <a:graphicFrameLocks noChangeAspect="1"/>
          </p:cNvGraphicFramePr>
          <p:nvPr/>
        </p:nvGraphicFramePr>
        <p:xfrm>
          <a:off x="0" y="3008430"/>
          <a:ext cx="5270500" cy="3330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5462" r:id="rId5" imgW="16460627" imgH="10973751" progId="">
                  <p:embed/>
                </p:oleObj>
              </mc:Choice>
              <mc:Fallback>
                <p:oleObj r:id="rId5" imgW="16460627" imgH="10973751" progId="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r="6282"/>
                      <a:stretch>
                        <a:fillRect/>
                      </a:stretch>
                    </p:blipFill>
                    <p:spPr bwMode="auto">
                      <a:xfrm>
                        <a:off x="0" y="3008430"/>
                        <a:ext cx="5270500" cy="3330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5459" name="Object 3"/>
          <p:cNvGraphicFramePr>
            <a:graphicFrameLocks noChangeAspect="1"/>
          </p:cNvGraphicFramePr>
          <p:nvPr/>
        </p:nvGraphicFramePr>
        <p:xfrm>
          <a:off x="5281613" y="3006843"/>
          <a:ext cx="5005387" cy="3336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5463" r:id="rId7" imgW="6095238" imgH="4571429" progId="">
                  <p:embed/>
                </p:oleObj>
              </mc:Choice>
              <mc:Fallback>
                <p:oleObj r:id="rId7" imgW="6095238" imgH="4571429" progId="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81613" y="3006843"/>
                        <a:ext cx="5005387" cy="3336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2"/>
    </p:custData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sz="3200" dirty="0" smtClean="0">
                <a:solidFill>
                  <a:srgbClr val="FFCC00"/>
                </a:solidFill>
              </a:rPr>
              <a:t>Interstitial Permanent LDR Breast Brachytherapy</a:t>
            </a:r>
            <a:endParaRPr lang="en-CA" sz="3200" dirty="0" smtClean="0">
              <a:solidFill>
                <a:srgbClr val="FFCC00"/>
              </a:solidFill>
              <a:latin typeface="+mn-lt"/>
            </a:endParaRPr>
          </a:p>
        </p:txBody>
      </p:sp>
      <p:pic>
        <p:nvPicPr>
          <p:cNvPr id="6" name="Picture 3" descr="DCP_0474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 cstate="email"/>
          <a:stretch>
            <a:fillRect/>
          </a:stretch>
        </p:blipFill>
        <p:spPr bwMode="auto">
          <a:xfrm>
            <a:off x="483394" y="1219200"/>
            <a:ext cx="4562475" cy="4648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/>
        <p:txBody>
          <a:bodyPr anchor="ctr"/>
          <a:lstStyle/>
          <a:p>
            <a:r>
              <a:rPr lang="en-US" dirty="0" smtClean="0"/>
              <a:t>80-90 </a:t>
            </a:r>
            <a:r>
              <a:rPr lang="en-US" baseline="30000" dirty="0" smtClean="0"/>
              <a:t>103</a:t>
            </a:r>
            <a:r>
              <a:rPr lang="en-US" dirty="0" smtClean="0"/>
              <a:t>Pd brachytherapy sources</a:t>
            </a:r>
          </a:p>
          <a:p>
            <a:r>
              <a:rPr lang="en-US" dirty="0" smtClean="0"/>
              <a:t>1 hour procedure</a:t>
            </a:r>
          </a:p>
          <a:p>
            <a:r>
              <a:rPr lang="en-US" dirty="0" smtClean="0"/>
              <a:t>90 </a:t>
            </a:r>
            <a:r>
              <a:rPr lang="en-US" dirty="0" err="1" smtClean="0"/>
              <a:t>Gy</a:t>
            </a:r>
            <a:r>
              <a:rPr lang="en-US" dirty="0" smtClean="0"/>
              <a:t> to 1.5 cm margin around surgical cavity</a:t>
            </a:r>
          </a:p>
          <a:p>
            <a:r>
              <a:rPr lang="en-US" dirty="0" smtClean="0"/>
              <a:t>Light sedation w/ local anesthetic</a:t>
            </a: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CT simulation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1792691" y="1537854"/>
            <a:ext cx="6787342" cy="40108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auto">
          <a:xfrm>
            <a:off x="0" y="1364343"/>
            <a:ext cx="10285413" cy="4804228"/>
          </a:xfrm>
          <a:prstGeom prst="rect">
            <a:avLst/>
          </a:prstGeom>
          <a:solidFill>
            <a:srgbClr val="1C1C1C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Pre-implant treatment planning</a:t>
            </a:r>
            <a:endParaRPr lang="en-US" dirty="0"/>
          </a:p>
        </p:txBody>
      </p:sp>
      <p:pic>
        <p:nvPicPr>
          <p:cNvPr id="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442357"/>
            <a:ext cx="5209190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DOSI3.wmv">
            <a:hlinkClick r:id="" action="ppaction://media"/>
          </p:cNvPr>
          <p:cNvPicPr>
            <a:picLocks noRot="1" noChangeAspect="1" noChangeArrowheads="1"/>
          </p:cNvPicPr>
          <p:nvPr>
            <a:videoFile r:link="rId1"/>
          </p:nvPr>
        </p:nvPicPr>
        <p:blipFill>
          <a:blip r:embed="rId4" cstate="print"/>
          <a:srcRect l="1540"/>
          <a:stretch>
            <a:fillRect/>
          </a:stretch>
        </p:blipFill>
        <p:spPr bwMode="auto">
          <a:xfrm>
            <a:off x="5254171" y="1849636"/>
            <a:ext cx="5032829" cy="38336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>
                <p:cTn id="2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.8|16.5|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.8|16.5|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5|3.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1.3"/>
</p:tagLst>
</file>

<file path=ppt/theme/theme1.xml><?xml version="1.0" encoding="utf-8"?>
<a:theme xmlns:a="http://schemas.openxmlformats.org/drawingml/2006/main" name="3_Blank Presentation">
  <a:themeElements>
    <a:clrScheme name="Custom 1">
      <a:dk1>
        <a:srgbClr val="000099"/>
      </a:dk1>
      <a:lt1>
        <a:srgbClr val="008080"/>
      </a:lt1>
      <a:dk2>
        <a:srgbClr val="CCFFCC"/>
      </a:dk2>
      <a:lt2>
        <a:srgbClr val="005A58"/>
      </a:lt2>
      <a:accent1>
        <a:srgbClr val="F0EA00"/>
      </a:accent1>
      <a:accent2>
        <a:srgbClr val="EA0000"/>
      </a:accent2>
      <a:accent3>
        <a:srgbClr val="00DE00"/>
      </a:accent3>
      <a:accent4>
        <a:srgbClr val="00DFDA"/>
      </a:accent4>
      <a:accent5>
        <a:srgbClr val="AAB8B7"/>
      </a:accent5>
      <a:accent6>
        <a:srgbClr val="6264B4"/>
      </a:accent6>
      <a:hlink>
        <a:srgbClr val="000099"/>
      </a:hlink>
      <a:folHlink>
        <a:srgbClr val="00FF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0" bIns="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0" bIns="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2_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Blank Presentation 13">
        <a:dk1>
          <a:srgbClr val="0000CC"/>
        </a:dk1>
        <a:lt1>
          <a:srgbClr val="008080"/>
        </a:lt1>
        <a:dk2>
          <a:srgbClr val="CCFF99"/>
        </a:dk2>
        <a:lt2>
          <a:srgbClr val="005A58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0000AE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Blank Presentation 14">
        <a:dk1>
          <a:srgbClr val="0000CC"/>
        </a:dk1>
        <a:lt1>
          <a:srgbClr val="008080"/>
        </a:lt1>
        <a:dk2>
          <a:srgbClr val="CCFF99"/>
        </a:dk2>
        <a:lt2>
          <a:srgbClr val="005A58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0000AE"/>
        </a:accent4>
        <a:accent5>
          <a:srgbClr val="AAB8B7"/>
        </a:accent5>
        <a:accent6>
          <a:srgbClr val="6264B4"/>
        </a:accent6>
        <a:hlink>
          <a:srgbClr val="0000CC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Blank Presentation 15">
        <a:dk1>
          <a:srgbClr val="0000CC"/>
        </a:dk1>
        <a:lt1>
          <a:srgbClr val="008080"/>
        </a:lt1>
        <a:dk2>
          <a:srgbClr val="CCFFCC"/>
        </a:dk2>
        <a:lt2>
          <a:srgbClr val="005A58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0000AE"/>
        </a:accent4>
        <a:accent5>
          <a:srgbClr val="AAB8B7"/>
        </a:accent5>
        <a:accent6>
          <a:srgbClr val="6264B4"/>
        </a:accent6>
        <a:hlink>
          <a:srgbClr val="0000CC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Blank Presentation 16">
        <a:dk1>
          <a:srgbClr val="000099"/>
        </a:dk1>
        <a:lt1>
          <a:srgbClr val="008080"/>
        </a:lt1>
        <a:dk2>
          <a:srgbClr val="CCFFCC"/>
        </a:dk2>
        <a:lt2>
          <a:srgbClr val="005A58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000082"/>
        </a:accent4>
        <a:accent5>
          <a:srgbClr val="AAB8B7"/>
        </a:accent5>
        <a:accent6>
          <a:srgbClr val="6264B4"/>
        </a:accent6>
        <a:hlink>
          <a:srgbClr val="000099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3822408879</TotalTime>
  <Pages>17</Pages>
  <Words>1465</Words>
  <Application>Microsoft Office PowerPoint</Application>
  <PresentationFormat>35mm Slides</PresentationFormat>
  <Paragraphs>393</Paragraphs>
  <Slides>56</Slides>
  <Notes>24</Notes>
  <HiddenSlides>0</HiddenSlides>
  <MMClips>4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56</vt:i4>
      </vt:variant>
    </vt:vector>
  </HeadingPairs>
  <TitlesOfParts>
    <vt:vector size="66" baseType="lpstr">
      <vt:lpstr>Arial</vt:lpstr>
      <vt:lpstr>Calibri</vt:lpstr>
      <vt:lpstr>Wingdings</vt:lpstr>
      <vt:lpstr>Times New Roman</vt:lpstr>
      <vt:lpstr>ＭＳ Ｐゴシック</vt:lpstr>
      <vt:lpstr>Arial Unicode MS</vt:lpstr>
      <vt:lpstr>Comic Sans MS</vt:lpstr>
      <vt:lpstr>3_Blank Presentation</vt:lpstr>
      <vt:lpstr>SPW 12.0 Graph</vt:lpstr>
      <vt:lpstr>Photo Editor Photo</vt:lpstr>
      <vt:lpstr>Towards Personalized Brachytherapy at the  Odette Cancer Centre</vt:lpstr>
      <vt:lpstr>Brachytherapy Activity @ OCC 2012</vt:lpstr>
      <vt:lpstr>Brachytherapy Activity @ OCC 2012</vt:lpstr>
      <vt:lpstr>PowerPoint Presentation</vt:lpstr>
      <vt:lpstr>Accelerated Partial Breast Irradiation</vt:lpstr>
      <vt:lpstr>HDR interstitial Experience</vt:lpstr>
      <vt:lpstr>Interstitial Permanent LDR Breast Brachytherapy</vt:lpstr>
      <vt:lpstr>CT simulation</vt:lpstr>
      <vt:lpstr>Pre-implant treatment planning</vt:lpstr>
      <vt:lpstr>PBSI patient setup</vt:lpstr>
      <vt:lpstr>Implantation Procedure</vt:lpstr>
      <vt:lpstr>Post-implant QA</vt:lpstr>
      <vt:lpstr>Radiation safety of 103Pd</vt:lpstr>
      <vt:lpstr>Quality of Life</vt:lpstr>
      <vt:lpstr>Outcomes</vt:lpstr>
      <vt:lpstr>Permanent Breast Seed Implantation</vt:lpstr>
      <vt:lpstr>PowerPoint Presentation</vt:lpstr>
      <vt:lpstr>Vaginal Vault Brachytherapy</vt:lpstr>
      <vt:lpstr>Geometric Assumption</vt:lpstr>
      <vt:lpstr>Problematic cases</vt:lpstr>
      <vt:lpstr>French “moulage” technique</vt:lpstr>
      <vt:lpstr>Issues with “moulage” technique</vt:lpstr>
      <vt:lpstr>1. Image patient’s anatomy</vt:lpstr>
      <vt:lpstr>2. Digital model of patient’s anatomy</vt:lpstr>
      <vt:lpstr>3. Applicator design</vt:lpstr>
      <vt:lpstr>4. Stereolithographically print applicator</vt:lpstr>
      <vt:lpstr>5. Patient specific applicator +  patient specific treatment plan</vt:lpstr>
      <vt:lpstr>5. Patient specific applicator +  patient specific treatment plan</vt:lpstr>
      <vt:lpstr>Customized  vaginal vault brachytherapy</vt:lpstr>
      <vt:lpstr>PowerPoint Presentation</vt:lpstr>
      <vt:lpstr>Efficacy of HDR for intermediate stage prostate Ca.</vt:lpstr>
      <vt:lpstr>Experience with single fraction</vt:lpstr>
      <vt:lpstr>CT vs. US comparison</vt:lpstr>
      <vt:lpstr>CT-Based Technique and Catheter Displacement</vt:lpstr>
      <vt:lpstr>Intra-Operative 3D US Based Planning</vt:lpstr>
      <vt:lpstr>1. Image Acquisition</vt:lpstr>
      <vt:lpstr>2. Prostate Contouring</vt:lpstr>
      <vt:lpstr>2. Prostate Contouring</vt:lpstr>
      <vt:lpstr>2. Prostate Contouring</vt:lpstr>
      <vt:lpstr>3. Urethra Contouring</vt:lpstr>
      <vt:lpstr>4. Catheter Implantation</vt:lpstr>
      <vt:lpstr>Step 5: Re-Image and Re-contour</vt:lpstr>
      <vt:lpstr>Step 5: Re-Image and Re-contour</vt:lpstr>
      <vt:lpstr>Step 6: Catheter Delineation</vt:lpstr>
      <vt:lpstr>Step 6: Catheter Delineation</vt:lpstr>
      <vt:lpstr>Step 7:Optimization</vt:lpstr>
      <vt:lpstr>Step 8: Treatment</vt:lpstr>
      <vt:lpstr>Evolution of  prostate HDR</vt:lpstr>
      <vt:lpstr>Delineating intraprostatic nodules</vt:lpstr>
      <vt:lpstr>Delineating intraprostatic nodules</vt:lpstr>
      <vt:lpstr>Delineating intraprostatic nodules</vt:lpstr>
      <vt:lpstr>Delineating intraprostatic nodules</vt:lpstr>
      <vt:lpstr>Catheter Digitization</vt:lpstr>
      <vt:lpstr>Hunting for catheters</vt:lpstr>
      <vt:lpstr>Future of  prostate HDR</vt:lpstr>
      <vt:lpstr>Thank you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Aucun titre de diapositive</dc:title>
  <dc:subject/>
  <dc:creator/>
  <cp:keywords/>
  <dc:description/>
  <cp:lastModifiedBy>Guest</cp:lastModifiedBy>
  <cp:revision>2191</cp:revision>
  <cp:lastPrinted>2001-09-26T18:23:52Z</cp:lastPrinted>
  <dcterms:created xsi:type="dcterms:W3CDTF">1999-01-10T16:33:14Z</dcterms:created>
  <dcterms:modified xsi:type="dcterms:W3CDTF">2013-04-11T13:01:23Z</dcterms:modified>
</cp:coreProperties>
</file>